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274" r:id="rId5"/>
    <p:sldId id="271" r:id="rId6"/>
    <p:sldId id="279" r:id="rId7"/>
    <p:sldId id="278" r:id="rId8"/>
    <p:sldId id="317" r:id="rId9"/>
    <p:sldId id="280" r:id="rId10"/>
    <p:sldId id="281" r:id="rId11"/>
    <p:sldId id="282" r:id="rId12"/>
    <p:sldId id="31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0" autoAdjust="0"/>
    <p:restoredTop sz="94660"/>
  </p:normalViewPr>
  <p:slideViewPr>
    <p:cSldViewPr snapToGrid="0" showGuides="1">
      <p:cViewPr varScale="1">
        <p:scale>
          <a:sx n="114" d="100"/>
          <a:sy n="114" d="100"/>
        </p:scale>
        <p:origin x="60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569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26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822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533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ED399D5-4751-498D-81F2-974DD31B83F2}"/>
              </a:ext>
            </a:extLst>
          </p:cNvPr>
          <p:cNvSpPr>
            <a:spLocks noGrp="1"/>
          </p:cNvSpPr>
          <p:nvPr>
            <p:ph type="pic" sz="quarter" idx="14" hasCustomPrompt="1"/>
          </p:nvPr>
        </p:nvSpPr>
        <p:spPr>
          <a:xfrm>
            <a:off x="6324600" y="0"/>
            <a:ext cx="5867400" cy="6858000"/>
          </a:xfrm>
          <a:custGeom>
            <a:avLst/>
            <a:gdLst>
              <a:gd name="connsiteX0" fmla="*/ 4143398 w 5867400"/>
              <a:gd name="connsiteY0" fmla="*/ 0 h 6858000"/>
              <a:gd name="connsiteX1" fmla="*/ 5867400 w 5867400"/>
              <a:gd name="connsiteY1" fmla="*/ 0 h 6858000"/>
              <a:gd name="connsiteX2" fmla="*/ 5867400 w 5867400"/>
              <a:gd name="connsiteY2" fmla="*/ 4020185 h 6858000"/>
              <a:gd name="connsiteX3" fmla="*/ 4152877 w 5867400"/>
              <a:gd name="connsiteY3" fmla="*/ 6858000 h 6858000"/>
              <a:gd name="connsiteX4" fmla="*/ 0 w 58674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0" h="6858000">
                <a:moveTo>
                  <a:pt x="4143398" y="0"/>
                </a:moveTo>
                <a:lnTo>
                  <a:pt x="5867400" y="0"/>
                </a:lnTo>
                <a:lnTo>
                  <a:pt x="5867400" y="4020185"/>
                </a:lnTo>
                <a:lnTo>
                  <a:pt x="4152877"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38813761-96A0-45A4-A558-A877FCC73738}"/>
              </a:ext>
            </a:extLst>
          </p:cNvPr>
          <p:cNvSpPr>
            <a:spLocks noGrp="1"/>
          </p:cNvSpPr>
          <p:nvPr>
            <p:ph type="pic" sz="quarter" idx="15" hasCustomPrompt="1"/>
          </p:nvPr>
        </p:nvSpPr>
        <p:spPr>
          <a:xfrm>
            <a:off x="2038351" y="0"/>
            <a:ext cx="8296275" cy="6858000"/>
          </a:xfrm>
          <a:custGeom>
            <a:avLst/>
            <a:gdLst>
              <a:gd name="connsiteX0" fmla="*/ 4143398 w 8296275"/>
              <a:gd name="connsiteY0" fmla="*/ 0 h 6858000"/>
              <a:gd name="connsiteX1" fmla="*/ 8296275 w 8296275"/>
              <a:gd name="connsiteY1" fmla="*/ 0 h 6858000"/>
              <a:gd name="connsiteX2" fmla="*/ 4152877 w 8296275"/>
              <a:gd name="connsiteY2" fmla="*/ 6858000 h 6858000"/>
              <a:gd name="connsiteX3" fmla="*/ 0 w 82962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6275" h="6858000">
                <a:moveTo>
                  <a:pt x="4143398" y="0"/>
                </a:moveTo>
                <a:lnTo>
                  <a:pt x="8296275" y="0"/>
                </a:lnTo>
                <a:lnTo>
                  <a:pt x="4152877"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Right Triangle 4">
            <a:extLst>
              <a:ext uri="{FF2B5EF4-FFF2-40B4-BE49-F238E27FC236}">
                <a16:creationId xmlns:a16="http://schemas.microsoft.com/office/drawing/2014/main" id="{649A94CB-7E19-4F3C-8BF6-8A8F5B8F7769}"/>
              </a:ext>
            </a:extLst>
          </p:cNvPr>
          <p:cNvSpPr/>
          <p:nvPr userDrawn="1"/>
        </p:nvSpPr>
        <p:spPr>
          <a:xfrm flipH="1">
            <a:off x="10610850" y="4219575"/>
            <a:ext cx="1581150" cy="263842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E07476F-99B8-4E97-B4F2-02120BB24BF9}"/>
              </a:ext>
            </a:extLst>
          </p:cNvPr>
          <p:cNvSpPr>
            <a:spLocks noGrp="1"/>
          </p:cNvSpPr>
          <p:nvPr>
            <p:ph type="pic" sz="quarter" idx="14" hasCustomPrompt="1"/>
          </p:nvPr>
        </p:nvSpPr>
        <p:spPr>
          <a:xfrm>
            <a:off x="571502" y="257176"/>
            <a:ext cx="11201399" cy="3838575"/>
          </a:xfrm>
          <a:custGeom>
            <a:avLst/>
            <a:gdLst>
              <a:gd name="connsiteX0" fmla="*/ 1152121 w 11201399"/>
              <a:gd name="connsiteY0" fmla="*/ 3371850 h 3838575"/>
              <a:gd name="connsiteX1" fmla="*/ 9610724 w 11201399"/>
              <a:gd name="connsiteY1" fmla="*/ 3371850 h 3838575"/>
              <a:gd name="connsiteX2" fmla="*/ 9058677 w 11201399"/>
              <a:gd name="connsiteY2" fmla="*/ 3838575 h 3838575"/>
              <a:gd name="connsiteX3" fmla="*/ 600074 w 11201399"/>
              <a:gd name="connsiteY3" fmla="*/ 3838575 h 3838575"/>
              <a:gd name="connsiteX4" fmla="*/ 2095097 w 11201399"/>
              <a:gd name="connsiteY4" fmla="*/ 2809875 h 3838575"/>
              <a:gd name="connsiteX5" fmla="*/ 10553699 w 11201399"/>
              <a:gd name="connsiteY5" fmla="*/ 2809875 h 3838575"/>
              <a:gd name="connsiteX6" fmla="*/ 10001652 w 11201399"/>
              <a:gd name="connsiteY6" fmla="*/ 3276600 h 3838575"/>
              <a:gd name="connsiteX7" fmla="*/ 1543049 w 11201399"/>
              <a:gd name="connsiteY7" fmla="*/ 3276600 h 3838575"/>
              <a:gd name="connsiteX8" fmla="*/ 1209271 w 11201399"/>
              <a:gd name="connsiteY8" fmla="*/ 2247900 h 3838575"/>
              <a:gd name="connsiteX9" fmla="*/ 9667874 w 11201399"/>
              <a:gd name="connsiteY9" fmla="*/ 2247900 h 3838575"/>
              <a:gd name="connsiteX10" fmla="*/ 9115827 w 11201399"/>
              <a:gd name="connsiteY10" fmla="*/ 2714625 h 3838575"/>
              <a:gd name="connsiteX11" fmla="*/ 657225 w 11201399"/>
              <a:gd name="connsiteY11" fmla="*/ 2714625 h 3838575"/>
              <a:gd name="connsiteX12" fmla="*/ 552047 w 11201399"/>
              <a:gd name="connsiteY12" fmla="*/ 1685925 h 3838575"/>
              <a:gd name="connsiteX13" fmla="*/ 9010649 w 11201399"/>
              <a:gd name="connsiteY13" fmla="*/ 1685925 h 3838575"/>
              <a:gd name="connsiteX14" fmla="*/ 8458602 w 11201399"/>
              <a:gd name="connsiteY14" fmla="*/ 2152650 h 3838575"/>
              <a:gd name="connsiteX15" fmla="*/ 0 w 11201399"/>
              <a:gd name="connsiteY15" fmla="*/ 2152650 h 3838575"/>
              <a:gd name="connsiteX16" fmla="*/ 2742797 w 11201399"/>
              <a:gd name="connsiteY16" fmla="*/ 1123950 h 3838575"/>
              <a:gd name="connsiteX17" fmla="*/ 11201399 w 11201399"/>
              <a:gd name="connsiteY17" fmla="*/ 1123950 h 3838575"/>
              <a:gd name="connsiteX18" fmla="*/ 10649352 w 11201399"/>
              <a:gd name="connsiteY18" fmla="*/ 1590675 h 3838575"/>
              <a:gd name="connsiteX19" fmla="*/ 2190750 w 11201399"/>
              <a:gd name="connsiteY19" fmla="*/ 1590675 h 3838575"/>
              <a:gd name="connsiteX20" fmla="*/ 1418822 w 11201399"/>
              <a:gd name="connsiteY20" fmla="*/ 561975 h 3838575"/>
              <a:gd name="connsiteX21" fmla="*/ 9877424 w 11201399"/>
              <a:gd name="connsiteY21" fmla="*/ 561975 h 3838575"/>
              <a:gd name="connsiteX22" fmla="*/ 9325377 w 11201399"/>
              <a:gd name="connsiteY22" fmla="*/ 1028700 h 3838575"/>
              <a:gd name="connsiteX23" fmla="*/ 866775 w 11201399"/>
              <a:gd name="connsiteY23" fmla="*/ 1028700 h 3838575"/>
              <a:gd name="connsiteX24" fmla="*/ 1161647 w 11201399"/>
              <a:gd name="connsiteY24" fmla="*/ 0 h 3838575"/>
              <a:gd name="connsiteX25" fmla="*/ 9620249 w 11201399"/>
              <a:gd name="connsiteY25" fmla="*/ 0 h 3838575"/>
              <a:gd name="connsiteX26" fmla="*/ 9068202 w 11201399"/>
              <a:gd name="connsiteY26" fmla="*/ 466725 h 3838575"/>
              <a:gd name="connsiteX27" fmla="*/ 609600 w 11201399"/>
              <a:gd name="connsiteY27" fmla="*/ 466725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201399" h="3838575">
                <a:moveTo>
                  <a:pt x="1152121" y="3371850"/>
                </a:moveTo>
                <a:lnTo>
                  <a:pt x="9610724" y="3371850"/>
                </a:lnTo>
                <a:lnTo>
                  <a:pt x="9058677" y="3838575"/>
                </a:lnTo>
                <a:lnTo>
                  <a:pt x="600074" y="3838575"/>
                </a:lnTo>
                <a:close/>
                <a:moveTo>
                  <a:pt x="2095097" y="2809875"/>
                </a:moveTo>
                <a:lnTo>
                  <a:pt x="10553699" y="2809875"/>
                </a:lnTo>
                <a:lnTo>
                  <a:pt x="10001652" y="3276600"/>
                </a:lnTo>
                <a:lnTo>
                  <a:pt x="1543049" y="3276600"/>
                </a:lnTo>
                <a:close/>
                <a:moveTo>
                  <a:pt x="1209271" y="2247900"/>
                </a:moveTo>
                <a:lnTo>
                  <a:pt x="9667874" y="2247900"/>
                </a:lnTo>
                <a:lnTo>
                  <a:pt x="9115827" y="2714625"/>
                </a:lnTo>
                <a:lnTo>
                  <a:pt x="657225" y="2714625"/>
                </a:lnTo>
                <a:close/>
                <a:moveTo>
                  <a:pt x="552047" y="1685925"/>
                </a:moveTo>
                <a:lnTo>
                  <a:pt x="9010649" y="1685925"/>
                </a:lnTo>
                <a:lnTo>
                  <a:pt x="8458602" y="2152650"/>
                </a:lnTo>
                <a:lnTo>
                  <a:pt x="0" y="2152650"/>
                </a:lnTo>
                <a:close/>
                <a:moveTo>
                  <a:pt x="2742797" y="1123950"/>
                </a:moveTo>
                <a:lnTo>
                  <a:pt x="11201399" y="1123950"/>
                </a:lnTo>
                <a:lnTo>
                  <a:pt x="10649352" y="1590675"/>
                </a:lnTo>
                <a:lnTo>
                  <a:pt x="2190750" y="1590675"/>
                </a:lnTo>
                <a:close/>
                <a:moveTo>
                  <a:pt x="1418822" y="561975"/>
                </a:moveTo>
                <a:lnTo>
                  <a:pt x="9877424" y="561975"/>
                </a:lnTo>
                <a:lnTo>
                  <a:pt x="9325377" y="1028700"/>
                </a:lnTo>
                <a:lnTo>
                  <a:pt x="866775" y="1028700"/>
                </a:lnTo>
                <a:close/>
                <a:moveTo>
                  <a:pt x="1161647" y="0"/>
                </a:moveTo>
                <a:lnTo>
                  <a:pt x="9620249" y="0"/>
                </a:lnTo>
                <a:lnTo>
                  <a:pt x="9068202" y="466725"/>
                </a:lnTo>
                <a:lnTo>
                  <a:pt x="609600" y="466725"/>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197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2084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9376E100-F797-49FD-90AB-C5BA67219D65}"/>
              </a:ext>
            </a:extLst>
          </p:cNvPr>
          <p:cNvSpPr/>
          <p:nvPr userDrawn="1"/>
        </p:nvSpPr>
        <p:spPr>
          <a:xfrm rot="13500000">
            <a:off x="1093180" y="1061528"/>
            <a:ext cx="4734944" cy="473494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042D73AB-5687-470F-A8B1-7A613E2E8440}"/>
              </a:ext>
            </a:extLst>
          </p:cNvPr>
          <p:cNvSpPr>
            <a:spLocks noGrp="1"/>
          </p:cNvSpPr>
          <p:nvPr>
            <p:ph type="pic" sz="quarter" idx="14" hasCustomPrompt="1"/>
          </p:nvPr>
        </p:nvSpPr>
        <p:spPr>
          <a:xfrm>
            <a:off x="675249" y="643597"/>
            <a:ext cx="5570806" cy="5570806"/>
          </a:xfrm>
          <a:custGeom>
            <a:avLst/>
            <a:gdLst>
              <a:gd name="connsiteX0" fmla="*/ 2785403 w 5570806"/>
              <a:gd name="connsiteY0" fmla="*/ 0 h 5570806"/>
              <a:gd name="connsiteX1" fmla="*/ 5570806 w 5570806"/>
              <a:gd name="connsiteY1" fmla="*/ 2785403 h 5570806"/>
              <a:gd name="connsiteX2" fmla="*/ 2785403 w 5570806"/>
              <a:gd name="connsiteY2" fmla="*/ 5570806 h 5570806"/>
              <a:gd name="connsiteX3" fmla="*/ 0 w 5570806"/>
              <a:gd name="connsiteY3" fmla="*/ 2785403 h 5570806"/>
            </a:gdLst>
            <a:ahLst/>
            <a:cxnLst>
              <a:cxn ang="0">
                <a:pos x="connsiteX0" y="connsiteY0"/>
              </a:cxn>
              <a:cxn ang="0">
                <a:pos x="connsiteX1" y="connsiteY1"/>
              </a:cxn>
              <a:cxn ang="0">
                <a:pos x="connsiteX2" y="connsiteY2"/>
              </a:cxn>
              <a:cxn ang="0">
                <a:pos x="connsiteX3" y="connsiteY3"/>
              </a:cxn>
            </a:cxnLst>
            <a:rect l="l" t="t" r="r" b="b"/>
            <a:pathLst>
              <a:path w="5570806" h="5570806">
                <a:moveTo>
                  <a:pt x="2785403" y="0"/>
                </a:moveTo>
                <a:lnTo>
                  <a:pt x="5570806" y="2785403"/>
                </a:lnTo>
                <a:lnTo>
                  <a:pt x="2785403" y="5570806"/>
                </a:lnTo>
                <a:lnTo>
                  <a:pt x="0" y="2785403"/>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82950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D91646-03BE-4B75-B6A7-FB02FEA0070A}"/>
              </a:ext>
            </a:extLst>
          </p:cNvPr>
          <p:cNvGrpSpPr/>
          <p:nvPr userDrawn="1"/>
        </p:nvGrpSpPr>
        <p:grpSpPr>
          <a:xfrm>
            <a:off x="3940546" y="2132436"/>
            <a:ext cx="1947507" cy="3634874"/>
            <a:chOff x="3501573" y="3178068"/>
            <a:chExt cx="1340594" cy="2737840"/>
          </a:xfrm>
        </p:grpSpPr>
        <p:sp>
          <p:nvSpPr>
            <p:cNvPr id="5" name="Freeform: Shape 4">
              <a:extLst>
                <a:ext uri="{FF2B5EF4-FFF2-40B4-BE49-F238E27FC236}">
                  <a16:creationId xmlns:a16="http://schemas.microsoft.com/office/drawing/2014/main" id="{B43D16CE-6693-4FFE-B2A9-BE9A6FD33A73}"/>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F6D0F55-5EA3-44A8-8443-A4257130D05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B6A86F1-BC93-4D9E-9324-A5DC22219D8B}"/>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03B2E7-5CDB-4E2E-8A1B-A52DA10C3BFD}"/>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BFA53D-ADA1-4879-8108-8EAC699630F9}"/>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3625529-809A-4E82-9AD6-3802244B982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F0B439A1-5A0B-47B8-AF90-5B69E091FD96}"/>
                </a:ext>
              </a:extLst>
            </p:cNvPr>
            <p:cNvGrpSpPr/>
            <p:nvPr/>
          </p:nvGrpSpPr>
          <p:grpSpPr>
            <a:xfrm>
              <a:off x="4092761" y="5635852"/>
              <a:ext cx="164520" cy="173080"/>
              <a:chOff x="6772303" y="6038214"/>
              <a:chExt cx="140650" cy="147968"/>
            </a:xfrm>
          </p:grpSpPr>
          <p:sp>
            <p:nvSpPr>
              <p:cNvPr id="15" name="Oval 14">
                <a:extLst>
                  <a:ext uri="{FF2B5EF4-FFF2-40B4-BE49-F238E27FC236}">
                    <a16:creationId xmlns:a16="http://schemas.microsoft.com/office/drawing/2014/main" id="{94D034F8-828B-42B1-921A-3B772EE70C9D}"/>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9ABE2-2ED8-4EE5-8E7D-874DC5631879}"/>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a:extLst>
                <a:ext uri="{FF2B5EF4-FFF2-40B4-BE49-F238E27FC236}">
                  <a16:creationId xmlns:a16="http://schemas.microsoft.com/office/drawing/2014/main" id="{7D2DA84C-3753-4174-BE4D-B7408749241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3" name="Rectangle: Rounded Corners 12">
              <a:extLst>
                <a:ext uri="{FF2B5EF4-FFF2-40B4-BE49-F238E27FC236}">
                  <a16:creationId xmlns:a16="http://schemas.microsoft.com/office/drawing/2014/main" id="{93F0D115-7D01-4D0B-93C1-3EB6B4A92690}"/>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A6E992-2B01-4ABB-841D-CAC46B8BC58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0F194D5-DEEF-4183-9ACF-BC173239484A}"/>
              </a:ext>
            </a:extLst>
          </p:cNvPr>
          <p:cNvGrpSpPr/>
          <p:nvPr userDrawn="1"/>
        </p:nvGrpSpPr>
        <p:grpSpPr>
          <a:xfrm>
            <a:off x="6292364" y="2132436"/>
            <a:ext cx="1947507" cy="3634874"/>
            <a:chOff x="3501573" y="3178068"/>
            <a:chExt cx="1340594" cy="2737840"/>
          </a:xfrm>
        </p:grpSpPr>
        <p:sp>
          <p:nvSpPr>
            <p:cNvPr id="18" name="Freeform: Shape 17">
              <a:extLst>
                <a:ext uri="{FF2B5EF4-FFF2-40B4-BE49-F238E27FC236}">
                  <a16:creationId xmlns:a16="http://schemas.microsoft.com/office/drawing/2014/main" id="{6F5D8B01-15CE-48B9-8093-0A4145AC50A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9E75995-6352-4003-BC0D-704760D1AB5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FB5AFF-89D8-434A-B578-09A2320F399E}"/>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47054C2-DCBE-4357-9235-30B7A6FC4F4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8585CEC-662B-40E9-955A-A63868F509BE}"/>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080AFF6-161A-4DD2-A9CA-73EAAE7B8E6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3ECF6224-BD3C-4C1D-8653-1A4D5B918F0F}"/>
                </a:ext>
              </a:extLst>
            </p:cNvPr>
            <p:cNvGrpSpPr/>
            <p:nvPr/>
          </p:nvGrpSpPr>
          <p:grpSpPr>
            <a:xfrm>
              <a:off x="4092761" y="5635852"/>
              <a:ext cx="164520" cy="173080"/>
              <a:chOff x="6772303" y="6038214"/>
              <a:chExt cx="140650" cy="147968"/>
            </a:xfrm>
          </p:grpSpPr>
          <p:sp>
            <p:nvSpPr>
              <p:cNvPr id="29" name="Oval 28">
                <a:extLst>
                  <a:ext uri="{FF2B5EF4-FFF2-40B4-BE49-F238E27FC236}">
                    <a16:creationId xmlns:a16="http://schemas.microsoft.com/office/drawing/2014/main" id="{C09E7A77-8CD9-47CA-B042-2BF34A3B3E40}"/>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7818CDE-1740-49C5-8091-A6D4063AD365}"/>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Shape 25">
              <a:extLst>
                <a:ext uri="{FF2B5EF4-FFF2-40B4-BE49-F238E27FC236}">
                  <a16:creationId xmlns:a16="http://schemas.microsoft.com/office/drawing/2014/main" id="{D1D557AB-8325-4C72-9518-E921BC1FF0F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7" name="Rectangle: Rounded Corners 26">
              <a:extLst>
                <a:ext uri="{FF2B5EF4-FFF2-40B4-BE49-F238E27FC236}">
                  <a16:creationId xmlns:a16="http://schemas.microsoft.com/office/drawing/2014/main" id="{C6BAD212-897D-4A0A-BB4F-3FBC03A6989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FFF51E3-322C-49AC-A450-773141E38AC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4152105" y="2689412"/>
            <a:ext cx="1594211" cy="260577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1" name="그림 개체 틀 2">
            <a:extLst>
              <a:ext uri="{FF2B5EF4-FFF2-40B4-BE49-F238E27FC236}">
                <a16:creationId xmlns:a16="http://schemas.microsoft.com/office/drawing/2014/main" id="{70A66322-D504-4C12-865B-47888468E6D8}"/>
              </a:ext>
            </a:extLst>
          </p:cNvPr>
          <p:cNvSpPr>
            <a:spLocks noGrp="1"/>
          </p:cNvSpPr>
          <p:nvPr>
            <p:ph type="pic" sz="quarter" idx="15" hasCustomPrompt="1"/>
          </p:nvPr>
        </p:nvSpPr>
        <p:spPr>
          <a:xfrm>
            <a:off x="6498771" y="2689412"/>
            <a:ext cx="1594211" cy="260577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Text Placeholder 9">
            <a:extLst>
              <a:ext uri="{FF2B5EF4-FFF2-40B4-BE49-F238E27FC236}">
                <a16:creationId xmlns:a16="http://schemas.microsoft.com/office/drawing/2014/main" id="{BDFB91F8-C86C-4585-8E32-D8EF9E685FB3}"/>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3" name="Group 32">
            <a:extLst>
              <a:ext uri="{FF2B5EF4-FFF2-40B4-BE49-F238E27FC236}">
                <a16:creationId xmlns:a16="http://schemas.microsoft.com/office/drawing/2014/main" id="{BAC3A074-4847-4B2D-9560-6EA1E566FA94}"/>
              </a:ext>
            </a:extLst>
          </p:cNvPr>
          <p:cNvGrpSpPr/>
          <p:nvPr userDrawn="1"/>
        </p:nvGrpSpPr>
        <p:grpSpPr>
          <a:xfrm flipH="1" flipV="1">
            <a:off x="601315" y="1063756"/>
            <a:ext cx="11001408" cy="181040"/>
            <a:chOff x="3094607" y="3310420"/>
            <a:chExt cx="7925673" cy="230341"/>
          </a:xfrm>
          <a:solidFill>
            <a:schemeClr val="accent3"/>
          </a:solidFill>
        </p:grpSpPr>
        <p:sp>
          <p:nvSpPr>
            <p:cNvPr id="34" name="Rectangle 33">
              <a:extLst>
                <a:ext uri="{FF2B5EF4-FFF2-40B4-BE49-F238E27FC236}">
                  <a16:creationId xmlns:a16="http://schemas.microsoft.com/office/drawing/2014/main" id="{BD0A89A3-FE3C-4816-8631-F2BD88CD605F}"/>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Rounded Corners 34">
              <a:extLst>
                <a:ext uri="{FF2B5EF4-FFF2-40B4-BE49-F238E27FC236}">
                  <a16:creationId xmlns:a16="http://schemas.microsoft.com/office/drawing/2014/main" id="{97F500C1-6A6A-41A0-95BC-89ECDF8EDD5C}"/>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7530531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6DDCC59-7D81-4934-8CD9-334EF2461687}"/>
              </a:ext>
            </a:extLst>
          </p:cNvPr>
          <p:cNvSpPr/>
          <p:nvPr userDrawn="1"/>
        </p:nvSpPr>
        <p:spPr>
          <a:xfrm>
            <a:off x="700755" y="2502725"/>
            <a:ext cx="2597468" cy="2966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3">
            <a:extLst>
              <a:ext uri="{FF2B5EF4-FFF2-40B4-BE49-F238E27FC236}">
                <a16:creationId xmlns:a16="http://schemas.microsoft.com/office/drawing/2014/main" id="{8F9173AC-0C20-47AA-871D-78262AE894D9}"/>
              </a:ext>
            </a:extLst>
          </p:cNvPr>
          <p:cNvSpPr txBox="1">
            <a:spLocks/>
          </p:cNvSpPr>
          <p:nvPr userDrawn="1"/>
        </p:nvSpPr>
        <p:spPr>
          <a:xfrm>
            <a:off x="649826" y="2214903"/>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1"/>
                </a:solidFill>
              </a:rPr>
              <a:t>CHIEF CHEF</a:t>
            </a:r>
          </a:p>
        </p:txBody>
      </p:sp>
      <p:grpSp>
        <p:nvGrpSpPr>
          <p:cNvPr id="69" name="Group 68">
            <a:extLst>
              <a:ext uri="{FF2B5EF4-FFF2-40B4-BE49-F238E27FC236}">
                <a16:creationId xmlns:a16="http://schemas.microsoft.com/office/drawing/2014/main" id="{CC559335-A086-4F09-80E5-01E8F609A446}"/>
              </a:ext>
            </a:extLst>
          </p:cNvPr>
          <p:cNvGrpSpPr/>
          <p:nvPr userDrawn="1"/>
        </p:nvGrpSpPr>
        <p:grpSpPr>
          <a:xfrm>
            <a:off x="875945" y="2610701"/>
            <a:ext cx="2247089" cy="2750804"/>
            <a:chOff x="786668" y="2443720"/>
            <a:chExt cx="2247089" cy="2750804"/>
          </a:xfrm>
        </p:grpSpPr>
        <p:sp>
          <p:nvSpPr>
            <p:cNvPr id="70" name="직사각형 22">
              <a:extLst>
                <a:ext uri="{FF2B5EF4-FFF2-40B4-BE49-F238E27FC236}">
                  <a16:creationId xmlns:a16="http://schemas.microsoft.com/office/drawing/2014/main" id="{1D856F61-6782-4B3C-B052-FDFC383B1F24}"/>
                </a:ext>
              </a:extLst>
            </p:cNvPr>
            <p:cNvSpPr/>
            <p:nvPr userDrawn="1"/>
          </p:nvSpPr>
          <p:spPr>
            <a:xfrm>
              <a:off x="786668" y="2443720"/>
              <a:ext cx="2247089" cy="830997"/>
            </a:xfrm>
            <a:prstGeom prst="rect">
              <a:avLst/>
            </a:prstGeom>
          </p:spPr>
          <p:txBody>
            <a:bodyPr wrap="square">
              <a:spAutoFit/>
            </a:bodyPr>
            <a:lstStyle/>
            <a:p>
              <a:r>
                <a:rPr lang="en-US" altLang="ko-KR" sz="1200" dirty="0">
                  <a:solidFill>
                    <a:schemeClr val="bg1"/>
                  </a:solidFill>
                </a:rPr>
                <a:t>2013 ~ 2014  Text here</a:t>
              </a:r>
            </a:p>
            <a:p>
              <a:r>
                <a:rPr lang="en-US" altLang="ko-KR" sz="1200" dirty="0">
                  <a:solidFill>
                    <a:schemeClr val="bg1"/>
                  </a:solidFill>
                </a:rPr>
                <a:t>Get a modern PowerPoint  Presentation that is beautifully designed. </a:t>
              </a:r>
            </a:p>
          </p:txBody>
        </p:sp>
        <p:sp>
          <p:nvSpPr>
            <p:cNvPr id="71" name="직사각형 5">
              <a:extLst>
                <a:ext uri="{FF2B5EF4-FFF2-40B4-BE49-F238E27FC236}">
                  <a16:creationId xmlns:a16="http://schemas.microsoft.com/office/drawing/2014/main" id="{FB606917-B35D-4076-8B89-BA0D0DB299F5}"/>
                </a:ext>
              </a:extLst>
            </p:cNvPr>
            <p:cNvSpPr/>
            <p:nvPr userDrawn="1"/>
          </p:nvSpPr>
          <p:spPr>
            <a:xfrm>
              <a:off x="786668" y="3311291"/>
              <a:ext cx="2247089" cy="830997"/>
            </a:xfrm>
            <a:prstGeom prst="rect">
              <a:avLst/>
            </a:prstGeom>
          </p:spPr>
          <p:txBody>
            <a:bodyPr wrap="square">
              <a:spAutoFit/>
            </a:bodyPr>
            <a:lstStyle/>
            <a:p>
              <a:r>
                <a:rPr lang="en-US" altLang="ko-KR" sz="1200" dirty="0">
                  <a:solidFill>
                    <a:schemeClr val="bg1"/>
                  </a:solidFill>
                </a:rPr>
                <a:t>2014 ~ 2016Text here</a:t>
              </a:r>
            </a:p>
            <a:p>
              <a:r>
                <a:rPr lang="en-US" altLang="ko-KR" sz="1200" dirty="0">
                  <a:solidFill>
                    <a:schemeClr val="bg1"/>
                  </a:solidFill>
                </a:rPr>
                <a:t>Get a modern PowerPoint  Presentation that is beautifully designed.</a:t>
              </a:r>
            </a:p>
          </p:txBody>
        </p:sp>
        <p:sp>
          <p:nvSpPr>
            <p:cNvPr id="72" name="직사각형 24">
              <a:extLst>
                <a:ext uri="{FF2B5EF4-FFF2-40B4-BE49-F238E27FC236}">
                  <a16:creationId xmlns:a16="http://schemas.microsoft.com/office/drawing/2014/main" id="{ECEC9FEA-776B-4110-908A-14593A5B3BFF}"/>
                </a:ext>
              </a:extLst>
            </p:cNvPr>
            <p:cNvSpPr/>
            <p:nvPr userDrawn="1"/>
          </p:nvSpPr>
          <p:spPr>
            <a:xfrm>
              <a:off x="786668" y="4178861"/>
              <a:ext cx="1854936" cy="1015663"/>
            </a:xfrm>
            <a:prstGeom prst="rect">
              <a:avLst/>
            </a:prstGeom>
          </p:spPr>
          <p:txBody>
            <a:bodyPr wrap="square">
              <a:spAutoFit/>
            </a:bodyPr>
            <a:lstStyle/>
            <a:p>
              <a:r>
                <a:rPr lang="en-US" altLang="ko-KR" sz="1200" dirty="0">
                  <a:solidFill>
                    <a:schemeClr val="bg1"/>
                  </a:solidFill>
                </a:rPr>
                <a:t>2016 ~ 2019  Text here</a:t>
              </a:r>
            </a:p>
            <a:p>
              <a:r>
                <a:rPr lang="en-US" altLang="ko-KR" sz="1200" dirty="0">
                  <a:solidFill>
                    <a:schemeClr val="bg1"/>
                  </a:solidFill>
                </a:rPr>
                <a:t>Get a modern PowerPoint  Presentation that is beautifully designed. </a:t>
              </a:r>
            </a:p>
          </p:txBody>
        </p:sp>
      </p:grpSp>
      <p:sp>
        <p:nvSpPr>
          <p:cNvPr id="73" name="Rectangle 72">
            <a:extLst>
              <a:ext uri="{FF2B5EF4-FFF2-40B4-BE49-F238E27FC236}">
                <a16:creationId xmlns:a16="http://schemas.microsoft.com/office/drawing/2014/main" id="{23BBE00E-DD73-40CC-96A1-2929593344FB}"/>
              </a:ext>
            </a:extLst>
          </p:cNvPr>
          <p:cNvSpPr/>
          <p:nvPr userDrawn="1"/>
        </p:nvSpPr>
        <p:spPr>
          <a:xfrm>
            <a:off x="8820009" y="2502725"/>
            <a:ext cx="2597468" cy="29667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4" name="Text Placeholder 3">
            <a:extLst>
              <a:ext uri="{FF2B5EF4-FFF2-40B4-BE49-F238E27FC236}">
                <a16:creationId xmlns:a16="http://schemas.microsoft.com/office/drawing/2014/main" id="{28598182-CBA7-4577-A734-345D09F977E4}"/>
              </a:ext>
            </a:extLst>
          </p:cNvPr>
          <p:cNvSpPr txBox="1">
            <a:spLocks/>
          </p:cNvSpPr>
          <p:nvPr userDrawn="1"/>
        </p:nvSpPr>
        <p:spPr>
          <a:xfrm>
            <a:off x="9730632" y="2214903"/>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3"/>
                </a:solidFill>
              </a:rPr>
              <a:t>CHIEF CHEF</a:t>
            </a:r>
          </a:p>
        </p:txBody>
      </p:sp>
      <p:grpSp>
        <p:nvGrpSpPr>
          <p:cNvPr id="75" name="Group 74">
            <a:extLst>
              <a:ext uri="{FF2B5EF4-FFF2-40B4-BE49-F238E27FC236}">
                <a16:creationId xmlns:a16="http://schemas.microsoft.com/office/drawing/2014/main" id="{722E5347-FFCF-4CF6-8ACB-68D06AD67955}"/>
              </a:ext>
            </a:extLst>
          </p:cNvPr>
          <p:cNvGrpSpPr/>
          <p:nvPr userDrawn="1"/>
        </p:nvGrpSpPr>
        <p:grpSpPr>
          <a:xfrm>
            <a:off x="8995199" y="2610701"/>
            <a:ext cx="2247089" cy="2750804"/>
            <a:chOff x="9033652" y="2720939"/>
            <a:chExt cx="2247089" cy="2750804"/>
          </a:xfrm>
        </p:grpSpPr>
        <p:sp>
          <p:nvSpPr>
            <p:cNvPr id="76" name="직사각형 22">
              <a:extLst>
                <a:ext uri="{FF2B5EF4-FFF2-40B4-BE49-F238E27FC236}">
                  <a16:creationId xmlns:a16="http://schemas.microsoft.com/office/drawing/2014/main" id="{63315C7F-EE8B-48CA-BD62-69DCE93242EE}"/>
                </a:ext>
              </a:extLst>
            </p:cNvPr>
            <p:cNvSpPr/>
            <p:nvPr userDrawn="1"/>
          </p:nvSpPr>
          <p:spPr>
            <a:xfrm>
              <a:off x="9033652" y="2720939"/>
              <a:ext cx="2247089" cy="830997"/>
            </a:xfrm>
            <a:prstGeom prst="rect">
              <a:avLst/>
            </a:prstGeom>
          </p:spPr>
          <p:txBody>
            <a:bodyPr wrap="square">
              <a:spAutoFit/>
            </a:bodyPr>
            <a:lstStyle/>
            <a:p>
              <a:pPr algn="r"/>
              <a:r>
                <a:rPr lang="en-US" altLang="ko-KR" sz="1200" dirty="0">
                  <a:solidFill>
                    <a:schemeClr val="bg1"/>
                  </a:solidFill>
                </a:rPr>
                <a:t>2013 ~ 2014  Text here</a:t>
              </a:r>
            </a:p>
            <a:p>
              <a:pPr algn="r"/>
              <a:r>
                <a:rPr lang="en-US" altLang="ko-KR" sz="1200" dirty="0">
                  <a:solidFill>
                    <a:schemeClr val="bg1"/>
                  </a:solidFill>
                </a:rPr>
                <a:t>Get a modern PowerPoint  Presentation that is beautifully designed. </a:t>
              </a:r>
            </a:p>
          </p:txBody>
        </p:sp>
        <p:sp>
          <p:nvSpPr>
            <p:cNvPr id="77" name="직사각형 5">
              <a:extLst>
                <a:ext uri="{FF2B5EF4-FFF2-40B4-BE49-F238E27FC236}">
                  <a16:creationId xmlns:a16="http://schemas.microsoft.com/office/drawing/2014/main" id="{1E7F6038-79C0-4FDA-9EFE-EAADFE364767}"/>
                </a:ext>
              </a:extLst>
            </p:cNvPr>
            <p:cNvSpPr/>
            <p:nvPr userDrawn="1"/>
          </p:nvSpPr>
          <p:spPr>
            <a:xfrm>
              <a:off x="9033652" y="3588510"/>
              <a:ext cx="2247089" cy="830997"/>
            </a:xfrm>
            <a:prstGeom prst="rect">
              <a:avLst/>
            </a:prstGeom>
          </p:spPr>
          <p:txBody>
            <a:bodyPr wrap="square">
              <a:spAutoFit/>
            </a:bodyPr>
            <a:lstStyle/>
            <a:p>
              <a:pPr algn="r"/>
              <a:r>
                <a:rPr lang="en-US" altLang="ko-KR" sz="1200" dirty="0">
                  <a:solidFill>
                    <a:schemeClr val="bg1"/>
                  </a:solidFill>
                </a:rPr>
                <a:t>2014 ~ 2016Text here</a:t>
              </a:r>
            </a:p>
            <a:p>
              <a:pPr algn="r"/>
              <a:r>
                <a:rPr lang="en-US" altLang="ko-KR" sz="1200" dirty="0">
                  <a:solidFill>
                    <a:schemeClr val="bg1"/>
                  </a:solidFill>
                </a:rPr>
                <a:t>Get a modern PowerPoint  Presentation that is beautifully designed.</a:t>
              </a:r>
            </a:p>
          </p:txBody>
        </p:sp>
        <p:sp>
          <p:nvSpPr>
            <p:cNvPr id="78" name="직사각형 24">
              <a:extLst>
                <a:ext uri="{FF2B5EF4-FFF2-40B4-BE49-F238E27FC236}">
                  <a16:creationId xmlns:a16="http://schemas.microsoft.com/office/drawing/2014/main" id="{B6BDDF76-9E99-4442-A98B-AA1056131E91}"/>
                </a:ext>
              </a:extLst>
            </p:cNvPr>
            <p:cNvSpPr/>
            <p:nvPr userDrawn="1"/>
          </p:nvSpPr>
          <p:spPr>
            <a:xfrm>
              <a:off x="9425805" y="4456080"/>
              <a:ext cx="1854936" cy="1015663"/>
            </a:xfrm>
            <a:prstGeom prst="rect">
              <a:avLst/>
            </a:prstGeom>
          </p:spPr>
          <p:txBody>
            <a:bodyPr wrap="square">
              <a:spAutoFit/>
            </a:bodyPr>
            <a:lstStyle/>
            <a:p>
              <a:pPr algn="r"/>
              <a:r>
                <a:rPr lang="en-US" altLang="ko-KR" sz="1200" dirty="0">
                  <a:solidFill>
                    <a:schemeClr val="bg1"/>
                  </a:solidFill>
                </a:rPr>
                <a:t>2016 ~ 2019  Text here</a:t>
              </a:r>
            </a:p>
            <a:p>
              <a:pPr algn="r"/>
              <a:r>
                <a:rPr lang="en-US" altLang="ko-KR" sz="1200" dirty="0">
                  <a:solidFill>
                    <a:schemeClr val="bg1"/>
                  </a:solidFill>
                </a:rPr>
                <a:t>Get a modern PowerPoint  Presentation that is beautifully designed. </a:t>
              </a:r>
            </a:p>
          </p:txBody>
        </p:sp>
      </p:grpSp>
      <p:sp>
        <p:nvSpPr>
          <p:cNvPr id="79" name="Rectangle 78">
            <a:extLst>
              <a:ext uri="{FF2B5EF4-FFF2-40B4-BE49-F238E27FC236}">
                <a16:creationId xmlns:a16="http://schemas.microsoft.com/office/drawing/2014/main" id="{0922E452-4D7E-4E6A-A16D-62EE1D515EF0}"/>
              </a:ext>
            </a:extLst>
          </p:cNvPr>
          <p:cNvSpPr/>
          <p:nvPr userDrawn="1"/>
        </p:nvSpPr>
        <p:spPr>
          <a:xfrm>
            <a:off x="4760382" y="2502725"/>
            <a:ext cx="2597468" cy="29667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 Placeholder 3">
            <a:extLst>
              <a:ext uri="{FF2B5EF4-FFF2-40B4-BE49-F238E27FC236}">
                <a16:creationId xmlns:a16="http://schemas.microsoft.com/office/drawing/2014/main" id="{ED56D9DD-9F68-4069-9AC7-8BAEFCDC8713}"/>
              </a:ext>
            </a:extLst>
          </p:cNvPr>
          <p:cNvSpPr txBox="1">
            <a:spLocks/>
          </p:cNvSpPr>
          <p:nvPr userDrawn="1"/>
        </p:nvSpPr>
        <p:spPr>
          <a:xfrm>
            <a:off x="5678072" y="5577457"/>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2"/>
                </a:solidFill>
              </a:rPr>
              <a:t>CHIEF CHEF</a:t>
            </a:r>
          </a:p>
        </p:txBody>
      </p:sp>
      <p:grpSp>
        <p:nvGrpSpPr>
          <p:cNvPr id="81" name="Group 80">
            <a:extLst>
              <a:ext uri="{FF2B5EF4-FFF2-40B4-BE49-F238E27FC236}">
                <a16:creationId xmlns:a16="http://schemas.microsoft.com/office/drawing/2014/main" id="{95E0AE02-335A-494F-AEA7-08BF1C5EE6CB}"/>
              </a:ext>
            </a:extLst>
          </p:cNvPr>
          <p:cNvGrpSpPr/>
          <p:nvPr userDrawn="1"/>
        </p:nvGrpSpPr>
        <p:grpSpPr>
          <a:xfrm>
            <a:off x="4935571" y="2610701"/>
            <a:ext cx="2247090" cy="2692204"/>
            <a:chOff x="5185424" y="2506483"/>
            <a:chExt cx="2247090" cy="2692204"/>
          </a:xfrm>
        </p:grpSpPr>
        <p:sp>
          <p:nvSpPr>
            <p:cNvPr id="82" name="직사각형 22">
              <a:extLst>
                <a:ext uri="{FF2B5EF4-FFF2-40B4-BE49-F238E27FC236}">
                  <a16:creationId xmlns:a16="http://schemas.microsoft.com/office/drawing/2014/main" id="{EA9ACDD5-5B9F-4ADF-B460-524C139F0A85}"/>
                </a:ext>
              </a:extLst>
            </p:cNvPr>
            <p:cNvSpPr/>
            <p:nvPr userDrawn="1"/>
          </p:nvSpPr>
          <p:spPr>
            <a:xfrm>
              <a:off x="5676374" y="2506483"/>
              <a:ext cx="1756140" cy="1015663"/>
            </a:xfrm>
            <a:prstGeom prst="rect">
              <a:avLst/>
            </a:prstGeom>
          </p:spPr>
          <p:txBody>
            <a:bodyPr wrap="square">
              <a:spAutoFit/>
            </a:bodyPr>
            <a:lstStyle/>
            <a:p>
              <a:pPr algn="r"/>
              <a:r>
                <a:rPr lang="en-US" altLang="ko-KR" sz="1200" dirty="0">
                  <a:solidFill>
                    <a:schemeClr val="bg1"/>
                  </a:solidFill>
                </a:rPr>
                <a:t>2013 ~ 2014  </a:t>
              </a:r>
            </a:p>
            <a:p>
              <a:pPr algn="r"/>
              <a:r>
                <a:rPr lang="en-US" altLang="ko-KR" sz="1200" dirty="0">
                  <a:solidFill>
                    <a:schemeClr val="bg1"/>
                  </a:solidFill>
                </a:rPr>
                <a:t>Text here</a:t>
              </a:r>
            </a:p>
            <a:p>
              <a:pPr algn="r"/>
              <a:r>
                <a:rPr lang="en-US" altLang="ko-KR" sz="1200" dirty="0">
                  <a:solidFill>
                    <a:schemeClr val="bg1"/>
                  </a:solidFill>
                  <a:cs typeface="Arial" pitchFamily="34" charset="0"/>
                </a:rPr>
                <a:t>You can simply impress your audience and add a unique zing.</a:t>
              </a:r>
              <a:endParaRPr lang="en-US" altLang="ko-KR" sz="1200" dirty="0">
                <a:solidFill>
                  <a:schemeClr val="bg1"/>
                </a:solidFill>
              </a:endParaRPr>
            </a:p>
          </p:txBody>
        </p:sp>
        <p:sp>
          <p:nvSpPr>
            <p:cNvPr id="83" name="직사각형 5">
              <a:extLst>
                <a:ext uri="{FF2B5EF4-FFF2-40B4-BE49-F238E27FC236}">
                  <a16:creationId xmlns:a16="http://schemas.microsoft.com/office/drawing/2014/main" id="{CC38F4D1-5CD7-4E40-BDA1-47D025A72386}"/>
                </a:ext>
              </a:extLst>
            </p:cNvPr>
            <p:cNvSpPr/>
            <p:nvPr userDrawn="1"/>
          </p:nvSpPr>
          <p:spPr>
            <a:xfrm>
              <a:off x="5185424" y="3529420"/>
              <a:ext cx="2247089" cy="830997"/>
            </a:xfrm>
            <a:prstGeom prst="rect">
              <a:avLst/>
            </a:prstGeom>
          </p:spPr>
          <p:txBody>
            <a:bodyPr wrap="square">
              <a:spAutoFit/>
            </a:bodyPr>
            <a:lstStyle/>
            <a:p>
              <a:pPr algn="r"/>
              <a:r>
                <a:rPr lang="en-US" altLang="ko-KR" sz="1200" dirty="0">
                  <a:solidFill>
                    <a:schemeClr val="bg1"/>
                  </a:solidFill>
                </a:rPr>
                <a:t>2014 ~ 2016Text here</a:t>
              </a:r>
            </a:p>
            <a:p>
              <a:pPr algn="r"/>
              <a:r>
                <a:rPr lang="en-US" altLang="ko-KR" sz="1200" dirty="0">
                  <a:solidFill>
                    <a:schemeClr val="bg1"/>
                  </a:solidFill>
                </a:rPr>
                <a:t>Get a modern PowerPoint  Presentation that is beautifully designed.</a:t>
              </a:r>
            </a:p>
          </p:txBody>
        </p:sp>
        <p:sp>
          <p:nvSpPr>
            <p:cNvPr id="84" name="직사각형 24">
              <a:extLst>
                <a:ext uri="{FF2B5EF4-FFF2-40B4-BE49-F238E27FC236}">
                  <a16:creationId xmlns:a16="http://schemas.microsoft.com/office/drawing/2014/main" id="{7AECD66A-E1F5-4CDD-B4B1-0FFAF544C5DC}"/>
                </a:ext>
              </a:extLst>
            </p:cNvPr>
            <p:cNvSpPr/>
            <p:nvPr userDrawn="1"/>
          </p:nvSpPr>
          <p:spPr>
            <a:xfrm>
              <a:off x="5185424" y="4367690"/>
              <a:ext cx="2247089" cy="830997"/>
            </a:xfrm>
            <a:prstGeom prst="rect">
              <a:avLst/>
            </a:prstGeom>
          </p:spPr>
          <p:txBody>
            <a:bodyPr wrap="square">
              <a:spAutoFit/>
            </a:bodyPr>
            <a:lstStyle/>
            <a:p>
              <a:pPr algn="r"/>
              <a:r>
                <a:rPr lang="en-US" altLang="ko-KR" sz="1200" dirty="0">
                  <a:solidFill>
                    <a:schemeClr val="bg1"/>
                  </a:solidFill>
                </a:rPr>
                <a:t>2016 ~ 2019  Text here</a:t>
              </a:r>
            </a:p>
            <a:p>
              <a:pPr algn="r"/>
              <a:r>
                <a:rPr lang="en-US" altLang="ko-KR" sz="1200" dirty="0">
                  <a:solidFill>
                    <a:schemeClr val="bg1"/>
                  </a:solidFill>
                </a:rPr>
                <a:t>Get a modern PowerPoint  Presentation that is beautifully designed. </a:t>
              </a:r>
            </a:p>
          </p:txBody>
        </p:sp>
      </p:grpSp>
      <p:sp>
        <p:nvSpPr>
          <p:cNvPr id="85" name="TextBox 84">
            <a:extLst>
              <a:ext uri="{FF2B5EF4-FFF2-40B4-BE49-F238E27FC236}">
                <a16:creationId xmlns:a16="http://schemas.microsoft.com/office/drawing/2014/main" id="{5B76AC44-D010-4BEE-990A-9FF43EB7DD55}"/>
              </a:ext>
            </a:extLst>
          </p:cNvPr>
          <p:cNvSpPr txBox="1"/>
          <p:nvPr userDrawn="1"/>
        </p:nvSpPr>
        <p:spPr>
          <a:xfrm>
            <a:off x="649826" y="1870552"/>
            <a:ext cx="1728444" cy="307777"/>
          </a:xfrm>
          <a:prstGeom prst="rect">
            <a:avLst/>
          </a:prstGeom>
          <a:noFill/>
        </p:spPr>
        <p:txBody>
          <a:bodyPr wrap="square" rtlCol="0">
            <a:spAutoFit/>
          </a:bodyPr>
          <a:lstStyle/>
          <a:p>
            <a:pPr algn="l"/>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86" name="TextBox 85">
            <a:extLst>
              <a:ext uri="{FF2B5EF4-FFF2-40B4-BE49-F238E27FC236}">
                <a16:creationId xmlns:a16="http://schemas.microsoft.com/office/drawing/2014/main" id="{3A9898C4-A067-48D1-BF4D-AF40602903FD}"/>
              </a:ext>
            </a:extLst>
          </p:cNvPr>
          <p:cNvSpPr txBox="1"/>
          <p:nvPr userDrawn="1"/>
        </p:nvSpPr>
        <p:spPr>
          <a:xfrm>
            <a:off x="9730632" y="1870552"/>
            <a:ext cx="1728444"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87" name="TextBox 86">
            <a:extLst>
              <a:ext uri="{FF2B5EF4-FFF2-40B4-BE49-F238E27FC236}">
                <a16:creationId xmlns:a16="http://schemas.microsoft.com/office/drawing/2014/main" id="{D960FA16-FCE7-4B73-9235-3B0ABD0B2AC8}"/>
              </a:ext>
            </a:extLst>
          </p:cNvPr>
          <p:cNvSpPr txBox="1"/>
          <p:nvPr userDrawn="1"/>
        </p:nvSpPr>
        <p:spPr>
          <a:xfrm>
            <a:off x="5678072" y="5852578"/>
            <a:ext cx="1728444"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32" name="Text Placeholder 9">
            <a:extLst>
              <a:ext uri="{FF2B5EF4-FFF2-40B4-BE49-F238E27FC236}">
                <a16:creationId xmlns:a16="http://schemas.microsoft.com/office/drawing/2014/main" id="{BDFB91F8-C86C-4585-8E32-D8EF9E685FB3}"/>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3" name="Group 32">
            <a:extLst>
              <a:ext uri="{FF2B5EF4-FFF2-40B4-BE49-F238E27FC236}">
                <a16:creationId xmlns:a16="http://schemas.microsoft.com/office/drawing/2014/main" id="{BAC3A074-4847-4B2D-9560-6EA1E566FA94}"/>
              </a:ext>
            </a:extLst>
          </p:cNvPr>
          <p:cNvGrpSpPr/>
          <p:nvPr userDrawn="1"/>
        </p:nvGrpSpPr>
        <p:grpSpPr>
          <a:xfrm flipH="1" flipV="1">
            <a:off x="601315" y="1063756"/>
            <a:ext cx="11001408" cy="181040"/>
            <a:chOff x="3094607" y="3310420"/>
            <a:chExt cx="7925673" cy="230341"/>
          </a:xfrm>
          <a:solidFill>
            <a:schemeClr val="accent3"/>
          </a:solidFill>
        </p:grpSpPr>
        <p:sp>
          <p:nvSpPr>
            <p:cNvPr id="34" name="Rectangle 33">
              <a:extLst>
                <a:ext uri="{FF2B5EF4-FFF2-40B4-BE49-F238E27FC236}">
                  <a16:creationId xmlns:a16="http://schemas.microsoft.com/office/drawing/2014/main" id="{BD0A89A3-FE3C-4816-8631-F2BD88CD605F}"/>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Rounded Corners 34">
              <a:extLst>
                <a:ext uri="{FF2B5EF4-FFF2-40B4-BE49-F238E27FC236}">
                  <a16:creationId xmlns:a16="http://schemas.microsoft.com/office/drawing/2014/main" id="{97F500C1-6A6A-41A0-95BC-89ECDF8EDD5C}"/>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36" name="Picture Placeholder 35">
            <a:extLst>
              <a:ext uri="{FF2B5EF4-FFF2-40B4-BE49-F238E27FC236}">
                <a16:creationId xmlns:a16="http://schemas.microsoft.com/office/drawing/2014/main" id="{396CDF18-FBE1-4BA4-8DD7-F5E9641B807C}"/>
              </a:ext>
            </a:extLst>
          </p:cNvPr>
          <p:cNvSpPr>
            <a:spLocks noGrp="1"/>
          </p:cNvSpPr>
          <p:nvPr>
            <p:ph type="pic" sz="quarter" idx="14" hasCustomPrompt="1"/>
          </p:nvPr>
        </p:nvSpPr>
        <p:spPr>
          <a:xfrm rot="20700000">
            <a:off x="2536258" y="4516653"/>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8" name="Picture Placeholder 47">
            <a:extLst>
              <a:ext uri="{FF2B5EF4-FFF2-40B4-BE49-F238E27FC236}">
                <a16:creationId xmlns:a16="http://schemas.microsoft.com/office/drawing/2014/main" id="{4C1BF9E0-699D-4F68-8868-2ADCBDB00B2C}"/>
              </a:ext>
            </a:extLst>
          </p:cNvPr>
          <p:cNvSpPr>
            <a:spLocks noGrp="1"/>
          </p:cNvSpPr>
          <p:nvPr>
            <p:ph type="pic" sz="quarter" idx="15" hasCustomPrompt="1"/>
          </p:nvPr>
        </p:nvSpPr>
        <p:spPr>
          <a:xfrm rot="20700000">
            <a:off x="7757428" y="4516653"/>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7" name="Picture Placeholder 56">
            <a:extLst>
              <a:ext uri="{FF2B5EF4-FFF2-40B4-BE49-F238E27FC236}">
                <a16:creationId xmlns:a16="http://schemas.microsoft.com/office/drawing/2014/main" id="{87CA2B84-491D-444C-A901-88F6AD0D41ED}"/>
              </a:ext>
            </a:extLst>
          </p:cNvPr>
          <p:cNvSpPr>
            <a:spLocks noGrp="1"/>
          </p:cNvSpPr>
          <p:nvPr>
            <p:ph type="pic" sz="quarter" idx="16" hasCustomPrompt="1"/>
          </p:nvPr>
        </p:nvSpPr>
        <p:spPr>
          <a:xfrm rot="20700000" flipH="1">
            <a:off x="3767192" y="1534881"/>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89188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5B0E4584-CE5D-458D-9E24-81299C3C9EF8}"/>
              </a:ext>
            </a:extLst>
          </p:cNvPr>
          <p:cNvGrpSpPr/>
          <p:nvPr userDrawn="1"/>
        </p:nvGrpSpPr>
        <p:grpSpPr>
          <a:xfrm flipH="1" flipV="1">
            <a:off x="601315" y="1063756"/>
            <a:ext cx="11001408" cy="181040"/>
            <a:chOff x="3094607" y="3310420"/>
            <a:chExt cx="7925673" cy="230341"/>
          </a:xfrm>
          <a:solidFill>
            <a:schemeClr val="accent3"/>
          </a:solidFill>
        </p:grpSpPr>
        <p:sp>
          <p:nvSpPr>
            <p:cNvPr id="7" name="Rectangle 6">
              <a:extLst>
                <a:ext uri="{FF2B5EF4-FFF2-40B4-BE49-F238E27FC236}">
                  <a16:creationId xmlns:a16="http://schemas.microsoft.com/office/drawing/2014/main" id="{0A24CD21-4158-4941-BED2-5CC270145CBD}"/>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Rounded Corners 7">
              <a:extLst>
                <a:ext uri="{FF2B5EF4-FFF2-40B4-BE49-F238E27FC236}">
                  <a16:creationId xmlns:a16="http://schemas.microsoft.com/office/drawing/2014/main" id="{932C08C7-D949-4266-A179-87D5665FAC6B}"/>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40640229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2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75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76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7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1111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4" r:id="rId6"/>
    <p:sldLayoutId id="2147483675" r:id="rId7"/>
    <p:sldLayoutId id="2147483676" r:id="rId8"/>
    <p:sldLayoutId id="2147483677" r:id="rId9"/>
    <p:sldLayoutId id="2147483678" r:id="rId10"/>
    <p:sldLayoutId id="2147483679" r:id="rId11"/>
    <p:sldLayoutId id="2147483665" r:id="rId12"/>
    <p:sldLayoutId id="2147483681" r:id="rId13"/>
    <p:sldLayoutId id="2147483680" r:id="rId14"/>
    <p:sldLayoutId id="2147483683" r:id="rId15"/>
    <p:sldLayoutId id="2147483682"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127.0.0.1:500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78684D85-23DB-4B7F-86EA-BF862FD156BF}"/>
              </a:ext>
            </a:extLst>
          </p:cNvPr>
          <p:cNvSpPr/>
          <p:nvPr/>
        </p:nvSpPr>
        <p:spPr>
          <a:xfrm flipH="1" flipV="1">
            <a:off x="8742717" y="0"/>
            <a:ext cx="3449283" cy="274811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6A6F1595-16DE-454B-8397-80DDFC427A4F}"/>
              </a:ext>
            </a:extLst>
          </p:cNvPr>
          <p:cNvSpPr/>
          <p:nvPr/>
        </p:nvSpPr>
        <p:spPr>
          <a:xfrm rot="10800000" flipH="1" flipV="1">
            <a:off x="-11156" y="518161"/>
            <a:ext cx="7957414" cy="633984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3E03D4-167F-4055-B484-A79BD56ACB70}"/>
              </a:ext>
            </a:extLst>
          </p:cNvPr>
          <p:cNvSpPr/>
          <p:nvPr/>
        </p:nvSpPr>
        <p:spPr>
          <a:xfrm rot="2328794" flipH="1" flipV="1">
            <a:off x="-1154027" y="3708189"/>
            <a:ext cx="9800738" cy="230341"/>
          </a:xfrm>
          <a:custGeom>
            <a:avLst/>
            <a:gdLst>
              <a:gd name="connsiteX0" fmla="*/ 9797894 w 9800738"/>
              <a:gd name="connsiteY0" fmla="*/ 219096 h 230341"/>
              <a:gd name="connsiteX1" fmla="*/ 9770747 w 9800738"/>
              <a:gd name="connsiteY1" fmla="*/ 230341 h 230341"/>
              <a:gd name="connsiteX2" fmla="*/ 4244133 w 9800738"/>
              <a:gd name="connsiteY2" fmla="*/ 230341 h 230341"/>
              <a:gd name="connsiteX3" fmla="*/ 4205742 w 9800738"/>
              <a:gd name="connsiteY3" fmla="*/ 191950 h 230341"/>
              <a:gd name="connsiteX4" fmla="*/ 4205742 w 9800738"/>
              <a:gd name="connsiteY4" fmla="*/ 162439 h 230341"/>
              <a:gd name="connsiteX5" fmla="*/ 0 w 9800738"/>
              <a:gd name="connsiteY5" fmla="*/ 162439 h 230341"/>
              <a:gd name="connsiteX6" fmla="*/ 117676 w 9800738"/>
              <a:gd name="connsiteY6" fmla="*/ 67780 h 230341"/>
              <a:gd name="connsiteX7" fmla="*/ 4205742 w 9800738"/>
              <a:gd name="connsiteY7" fmla="*/ 67780 h 230341"/>
              <a:gd name="connsiteX8" fmla="*/ 4205741 w 9800738"/>
              <a:gd name="connsiteY8" fmla="*/ 38391 h 230341"/>
              <a:gd name="connsiteX9" fmla="*/ 4244132 w 9800738"/>
              <a:gd name="connsiteY9" fmla="*/ 0 h 230341"/>
              <a:gd name="connsiteX10" fmla="*/ 9630019 w 9800738"/>
              <a:gd name="connsiteY10" fmla="*/ 0 h 230341"/>
              <a:gd name="connsiteX11" fmla="*/ 9800738 w 9800738"/>
              <a:gd name="connsiteY11" fmla="*/ 212230 h 2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0738" h="230341">
                <a:moveTo>
                  <a:pt x="9797894" y="219096"/>
                </a:moveTo>
                <a:cubicBezTo>
                  <a:pt x="9790947" y="226044"/>
                  <a:pt x="9781349" y="230341"/>
                  <a:pt x="9770747" y="230341"/>
                </a:cubicBezTo>
                <a:lnTo>
                  <a:pt x="4244133" y="230341"/>
                </a:lnTo>
                <a:cubicBezTo>
                  <a:pt x="4222930" y="230341"/>
                  <a:pt x="4205741" y="213153"/>
                  <a:pt x="4205742" y="191950"/>
                </a:cubicBezTo>
                <a:lnTo>
                  <a:pt x="4205742" y="162439"/>
                </a:lnTo>
                <a:lnTo>
                  <a:pt x="0" y="162439"/>
                </a:lnTo>
                <a:lnTo>
                  <a:pt x="117676" y="67780"/>
                </a:lnTo>
                <a:lnTo>
                  <a:pt x="4205742" y="67780"/>
                </a:lnTo>
                <a:lnTo>
                  <a:pt x="4205741" y="38391"/>
                </a:lnTo>
                <a:cubicBezTo>
                  <a:pt x="4205742" y="17188"/>
                  <a:pt x="4222930" y="0"/>
                  <a:pt x="4244132" y="0"/>
                </a:cubicBezTo>
                <a:lnTo>
                  <a:pt x="9630019" y="0"/>
                </a:lnTo>
                <a:lnTo>
                  <a:pt x="9800738" y="2122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617EEB1-F6E6-491A-BE41-0E781DFC4AFB}"/>
              </a:ext>
            </a:extLst>
          </p:cNvPr>
          <p:cNvSpPr/>
          <p:nvPr/>
        </p:nvSpPr>
        <p:spPr>
          <a:xfrm rot="13138157" flipH="1" flipV="1">
            <a:off x="8622921" y="1132560"/>
            <a:ext cx="4084825" cy="230341"/>
          </a:xfrm>
          <a:custGeom>
            <a:avLst/>
            <a:gdLst>
              <a:gd name="connsiteX0" fmla="*/ 0 w 4084825"/>
              <a:gd name="connsiteY0" fmla="*/ 162439 h 230341"/>
              <a:gd name="connsiteX1" fmla="*/ 117022 w 4084825"/>
              <a:gd name="connsiteY1" fmla="*/ 67780 h 230341"/>
              <a:gd name="connsiteX2" fmla="*/ 1820156 w 4084825"/>
              <a:gd name="connsiteY2" fmla="*/ 67780 h 230341"/>
              <a:gd name="connsiteX3" fmla="*/ 1820156 w 4084825"/>
              <a:gd name="connsiteY3" fmla="*/ 38391 h 230341"/>
              <a:gd name="connsiteX4" fmla="*/ 1858548 w 4084825"/>
              <a:gd name="connsiteY4" fmla="*/ 0 h 230341"/>
              <a:gd name="connsiteX5" fmla="*/ 3898502 w 4084825"/>
              <a:gd name="connsiteY5" fmla="*/ 0 h 230341"/>
              <a:gd name="connsiteX6" fmla="*/ 4084825 w 4084825"/>
              <a:gd name="connsiteY6" fmla="*/ 230341 h 230341"/>
              <a:gd name="connsiteX7" fmla="*/ 1858548 w 4084825"/>
              <a:gd name="connsiteY7" fmla="*/ 230341 h 230341"/>
              <a:gd name="connsiteX8" fmla="*/ 1820157 w 4084825"/>
              <a:gd name="connsiteY8" fmla="*/ 191949 h 230341"/>
              <a:gd name="connsiteX9" fmla="*/ 1820157 w 4084825"/>
              <a:gd name="connsiteY9" fmla="*/ 162439 h 2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825" h="230341">
                <a:moveTo>
                  <a:pt x="0" y="162439"/>
                </a:moveTo>
                <a:lnTo>
                  <a:pt x="117022" y="67780"/>
                </a:lnTo>
                <a:lnTo>
                  <a:pt x="1820156" y="67780"/>
                </a:lnTo>
                <a:lnTo>
                  <a:pt x="1820156" y="38391"/>
                </a:lnTo>
                <a:cubicBezTo>
                  <a:pt x="1820157" y="17188"/>
                  <a:pt x="1837345" y="0"/>
                  <a:pt x="1858548" y="0"/>
                </a:cubicBezTo>
                <a:lnTo>
                  <a:pt x="3898502" y="0"/>
                </a:lnTo>
                <a:lnTo>
                  <a:pt x="4084825" y="230341"/>
                </a:lnTo>
                <a:lnTo>
                  <a:pt x="1858548" y="230341"/>
                </a:lnTo>
                <a:cubicBezTo>
                  <a:pt x="1837345" y="230341"/>
                  <a:pt x="1820157" y="213153"/>
                  <a:pt x="1820157" y="191949"/>
                </a:cubicBezTo>
                <a:lnTo>
                  <a:pt x="1820157" y="162439"/>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2284C1-9BA9-41CF-91A4-8E284C067A55}"/>
              </a:ext>
            </a:extLst>
          </p:cNvPr>
          <p:cNvGrpSpPr/>
          <p:nvPr/>
        </p:nvGrpSpPr>
        <p:grpSpPr>
          <a:xfrm>
            <a:off x="-266841" y="5319161"/>
            <a:ext cx="6340550" cy="1340035"/>
            <a:chOff x="4468632" y="1256616"/>
            <a:chExt cx="7283421" cy="1340035"/>
          </a:xfrm>
        </p:grpSpPr>
        <p:sp>
          <p:nvSpPr>
            <p:cNvPr id="29" name="TextBox 28">
              <a:extLst>
                <a:ext uri="{FF2B5EF4-FFF2-40B4-BE49-F238E27FC236}">
                  <a16:creationId xmlns:a16="http://schemas.microsoft.com/office/drawing/2014/main" id="{34461D2C-CC74-41F0-8BF4-AC622EFBD66F}"/>
                </a:ext>
              </a:extLst>
            </p:cNvPr>
            <p:cNvSpPr txBox="1"/>
            <p:nvPr/>
          </p:nvSpPr>
          <p:spPr>
            <a:xfrm>
              <a:off x="4468632" y="1256616"/>
              <a:ext cx="7283421" cy="830997"/>
            </a:xfrm>
            <a:prstGeom prst="rect">
              <a:avLst/>
            </a:prstGeom>
            <a:noFill/>
          </p:spPr>
          <p:txBody>
            <a:bodyPr wrap="square" rtlCol="0" anchor="ctr">
              <a:spAutoFit/>
            </a:bodyPr>
            <a:lstStyle/>
            <a:p>
              <a:pPr algn="ctr"/>
              <a:r>
                <a:rPr lang="en-US" sz="4800" b="1" dirty="0">
                  <a:solidFill>
                    <a:schemeClr val="bg1"/>
                  </a:solidFill>
                  <a:latin typeface="+mj-lt"/>
                </a:rPr>
                <a:t>Food Classification</a:t>
              </a:r>
              <a:endParaRPr lang="ko-KR" altLang="en-US" sz="4800" b="1" dirty="0">
                <a:solidFill>
                  <a:schemeClr val="bg1"/>
                </a:solidFill>
                <a:latin typeface="+mj-lt"/>
                <a:cs typeface="Arial" pitchFamily="34" charset="0"/>
              </a:endParaRPr>
            </a:p>
          </p:txBody>
        </p:sp>
        <p:sp>
          <p:nvSpPr>
            <p:cNvPr id="30" name="TextBox 29">
              <a:extLst>
                <a:ext uri="{FF2B5EF4-FFF2-40B4-BE49-F238E27FC236}">
                  <a16:creationId xmlns:a16="http://schemas.microsoft.com/office/drawing/2014/main" id="{4876DE22-6D61-4382-A007-14C0D2DEE42F}"/>
                </a:ext>
              </a:extLst>
            </p:cNvPr>
            <p:cNvSpPr txBox="1"/>
            <p:nvPr/>
          </p:nvSpPr>
          <p:spPr>
            <a:xfrm>
              <a:off x="4468632" y="2216995"/>
              <a:ext cx="7283333" cy="379656"/>
            </a:xfrm>
            <a:prstGeom prst="rect">
              <a:avLst/>
            </a:prstGeom>
            <a:noFill/>
          </p:spPr>
          <p:txBody>
            <a:bodyPr wrap="square" rtlCol="0" anchor="ctr">
              <a:spAutoFit/>
            </a:bodyPr>
            <a:lstStyle/>
            <a:p>
              <a:pPr algn="ctr"/>
              <a:r>
                <a:rPr lang="en-US" altLang="ko-KR" sz="1867" b="1" dirty="0">
                  <a:solidFill>
                    <a:schemeClr val="bg1"/>
                  </a:solidFill>
                  <a:cs typeface="Arial" pitchFamily="34" charset="0"/>
                </a:rPr>
                <a:t>Ravi Dahiya</a:t>
              </a:r>
              <a:endParaRPr lang="ko-KR" altLang="en-US" sz="1867" b="1" dirty="0">
                <a:solidFill>
                  <a:schemeClr val="bg1"/>
                </a:solidFill>
                <a:cs typeface="Arial" pitchFamily="34" charset="0"/>
              </a:endParaRPr>
            </a:p>
          </p:txBody>
        </p:sp>
      </p:gr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28E8D6-DAF3-46D9-BCEA-BB443F46182B}"/>
              </a:ext>
            </a:extLst>
          </p:cNvPr>
          <p:cNvSpPr txBox="1"/>
          <p:nvPr/>
        </p:nvSpPr>
        <p:spPr>
          <a:xfrm>
            <a:off x="3754528" y="3165347"/>
            <a:ext cx="4777152" cy="1015663"/>
          </a:xfrm>
          <a:prstGeom prst="rect">
            <a:avLst/>
          </a:prstGeom>
          <a:noFill/>
        </p:spPr>
        <p:txBody>
          <a:bodyPr wrap="square" rtlCol="0" anchor="ctr">
            <a:spAutoFit/>
          </a:bodyPr>
          <a:lstStyle/>
          <a:p>
            <a:pPr algn="ctr"/>
            <a:r>
              <a:rPr lang="en-US" altLang="ko-KR" sz="6000" dirty="0">
                <a:solidFill>
                  <a:schemeClr val="bg1"/>
                </a:solidFill>
                <a:latin typeface="+mj-lt"/>
                <a:cs typeface="Arial" pitchFamily="34" charset="0"/>
              </a:rPr>
              <a:t>THANK YOU</a:t>
            </a:r>
            <a:endParaRPr lang="ko-KR" altLang="en-US" sz="6000" dirty="0">
              <a:solidFill>
                <a:schemeClr val="bg1"/>
              </a:solidFill>
              <a:latin typeface="+mj-lt"/>
              <a:cs typeface="Arial" pitchFamily="34" charset="0"/>
            </a:endParaRPr>
          </a:p>
        </p:txBody>
      </p:sp>
      <p:grpSp>
        <p:nvGrpSpPr>
          <p:cNvPr id="11" name="Group 10">
            <a:extLst>
              <a:ext uri="{FF2B5EF4-FFF2-40B4-BE49-F238E27FC236}">
                <a16:creationId xmlns:a16="http://schemas.microsoft.com/office/drawing/2014/main" id="{62F5B932-ADC3-4908-B9FC-83E3F0AFD388}"/>
              </a:ext>
            </a:extLst>
          </p:cNvPr>
          <p:cNvGrpSpPr/>
          <p:nvPr/>
        </p:nvGrpSpPr>
        <p:grpSpPr>
          <a:xfrm flipH="1" flipV="1">
            <a:off x="3901481" y="4179216"/>
            <a:ext cx="4480561" cy="126084"/>
            <a:chOff x="5069840" y="3310420"/>
            <a:chExt cx="4480561" cy="230341"/>
          </a:xfrm>
          <a:solidFill>
            <a:schemeClr val="accent3"/>
          </a:solidFill>
        </p:grpSpPr>
        <p:sp>
          <p:nvSpPr>
            <p:cNvPr id="12" name="Rectangle 11">
              <a:extLst>
                <a:ext uri="{FF2B5EF4-FFF2-40B4-BE49-F238E27FC236}">
                  <a16:creationId xmlns:a16="http://schemas.microsoft.com/office/drawing/2014/main" id="{733A192F-1695-4106-8776-E243BC02A884}"/>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51B94BB-8F05-4EEB-8A71-083846A73308}"/>
                </a:ext>
              </a:extLst>
            </p:cNvPr>
            <p:cNvSpPr/>
            <p:nvPr/>
          </p:nvSpPr>
          <p:spPr>
            <a:xfrm>
              <a:off x="6990081"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3B75C5-9BDB-4B5F-AB3F-CB12A702F1F8}"/>
              </a:ext>
            </a:extLst>
          </p:cNvPr>
          <p:cNvSpPr txBox="1"/>
          <p:nvPr/>
        </p:nvSpPr>
        <p:spPr>
          <a:xfrm>
            <a:off x="6887913" y="2382100"/>
            <a:ext cx="4865471" cy="584775"/>
          </a:xfrm>
          <a:prstGeom prst="rect">
            <a:avLst/>
          </a:prstGeom>
          <a:noFill/>
        </p:spPr>
        <p:txBody>
          <a:bodyPr wrap="square" rtlCol="0">
            <a:spAutoFit/>
          </a:bodyPr>
          <a:lstStyle/>
          <a:p>
            <a:r>
              <a:rPr lang="en-US" altLang="ko-KR" sz="1600" dirty="0">
                <a:solidFill>
                  <a:schemeClr val="bg1"/>
                </a:solidFill>
                <a:cs typeface="Arial" pitchFamily="34" charset="0"/>
              </a:rPr>
              <a:t>To classify the food on the basis of the provided image</a:t>
            </a:r>
          </a:p>
        </p:txBody>
      </p:sp>
      <p:grpSp>
        <p:nvGrpSpPr>
          <p:cNvPr id="4" name="Group 3">
            <a:extLst>
              <a:ext uri="{FF2B5EF4-FFF2-40B4-BE49-F238E27FC236}">
                <a16:creationId xmlns:a16="http://schemas.microsoft.com/office/drawing/2014/main" id="{7DA86C59-34F4-4919-9F69-A6D243DD90AF}"/>
              </a:ext>
            </a:extLst>
          </p:cNvPr>
          <p:cNvGrpSpPr/>
          <p:nvPr/>
        </p:nvGrpSpPr>
        <p:grpSpPr>
          <a:xfrm>
            <a:off x="6112512" y="1699180"/>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Food Classification</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6887914" y="3822172"/>
            <a:ext cx="4661840" cy="584775"/>
          </a:xfrm>
          <a:prstGeom prst="rect">
            <a:avLst/>
          </a:prstGeom>
          <a:noFill/>
        </p:spPr>
        <p:txBody>
          <a:bodyPr wrap="square" rtlCol="0">
            <a:spAutoFit/>
          </a:bodyPr>
          <a:lstStyle/>
          <a:p>
            <a:r>
              <a:rPr lang="en-US" altLang="ko-KR" sz="1600" dirty="0">
                <a:solidFill>
                  <a:schemeClr val="bg1"/>
                </a:solidFill>
                <a:cs typeface="Arial" pitchFamily="34" charset="0"/>
              </a:rPr>
              <a:t>Provide the nutrition information of the classified item</a:t>
            </a:r>
          </a:p>
        </p:txBody>
      </p:sp>
      <p:grpSp>
        <p:nvGrpSpPr>
          <p:cNvPr id="8" name="Group 7">
            <a:extLst>
              <a:ext uri="{FF2B5EF4-FFF2-40B4-BE49-F238E27FC236}">
                <a16:creationId xmlns:a16="http://schemas.microsoft.com/office/drawing/2014/main" id="{51E7642E-CD93-4445-B49C-21F1CF8B80D1}"/>
              </a:ext>
            </a:extLst>
          </p:cNvPr>
          <p:cNvGrpSpPr/>
          <p:nvPr/>
        </p:nvGrpSpPr>
        <p:grpSpPr>
          <a:xfrm>
            <a:off x="6112512" y="3139252"/>
            <a:ext cx="5419664" cy="777510"/>
            <a:chOff x="6102442" y="1483456"/>
            <a:chExt cx="5419664" cy="777510"/>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Nutrition Information</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15E1B5E5-22C6-4CAE-BC59-0EB34CC7C043}"/>
              </a:ext>
            </a:extLst>
          </p:cNvPr>
          <p:cNvSpPr txBox="1"/>
          <p:nvPr/>
        </p:nvSpPr>
        <p:spPr>
          <a:xfrm>
            <a:off x="6887914" y="5362609"/>
            <a:ext cx="4661840" cy="584775"/>
          </a:xfrm>
          <a:prstGeom prst="rect">
            <a:avLst/>
          </a:prstGeom>
          <a:noFill/>
        </p:spPr>
        <p:txBody>
          <a:bodyPr wrap="square" rtlCol="0">
            <a:spAutoFit/>
          </a:bodyPr>
          <a:lstStyle/>
          <a:p>
            <a:r>
              <a:rPr lang="en-US" altLang="ko-KR" sz="1600" dirty="0">
                <a:solidFill>
                  <a:schemeClr val="bg1"/>
                </a:solidFill>
                <a:cs typeface="Arial" pitchFamily="34" charset="0"/>
              </a:rPr>
              <a:t>Provide number of insulin units required after taking the food</a:t>
            </a:r>
          </a:p>
        </p:txBody>
      </p:sp>
      <p:grpSp>
        <p:nvGrpSpPr>
          <p:cNvPr id="12" name="Group 11">
            <a:extLst>
              <a:ext uri="{FF2B5EF4-FFF2-40B4-BE49-F238E27FC236}">
                <a16:creationId xmlns:a16="http://schemas.microsoft.com/office/drawing/2014/main" id="{9D3E30DF-4F9D-4D5B-9110-CB46BA5063F2}"/>
              </a:ext>
            </a:extLst>
          </p:cNvPr>
          <p:cNvGrpSpPr/>
          <p:nvPr/>
        </p:nvGrpSpPr>
        <p:grpSpPr>
          <a:xfrm>
            <a:off x="6112512" y="4679689"/>
            <a:ext cx="5419664" cy="777510"/>
            <a:chOff x="6102442" y="1483456"/>
            <a:chExt cx="5419664" cy="777510"/>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Insulin Units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226811" y="424164"/>
            <a:ext cx="5872261" cy="892552"/>
          </a:xfrm>
          <a:prstGeom prst="rect">
            <a:avLst/>
          </a:prstGeom>
          <a:noFill/>
        </p:spPr>
        <p:txBody>
          <a:bodyPr wrap="square" rtlCol="0" anchor="ctr">
            <a:spAutoFit/>
          </a:bodyPr>
          <a:lstStyle/>
          <a:p>
            <a:r>
              <a:rPr lang="en-US" altLang="ko-KR" sz="5200" dirty="0">
                <a:solidFill>
                  <a:schemeClr val="bg1"/>
                </a:solidFill>
                <a:latin typeface="+mj-lt"/>
                <a:cs typeface="Arial" pitchFamily="34" charset="0"/>
              </a:rPr>
              <a:t>Business Problems</a:t>
            </a:r>
            <a:endParaRPr lang="ko-KR" altLang="en-US" sz="5200" dirty="0">
              <a:solidFill>
                <a:schemeClr val="bg1"/>
              </a:solidFill>
              <a:latin typeface="+mj-lt"/>
              <a:cs typeface="Arial" pitchFamily="34" charset="0"/>
            </a:endParaRPr>
          </a:p>
        </p:txBody>
      </p:sp>
      <p:grpSp>
        <p:nvGrpSpPr>
          <p:cNvPr id="20" name="Group 19">
            <a:extLst>
              <a:ext uri="{FF2B5EF4-FFF2-40B4-BE49-F238E27FC236}">
                <a16:creationId xmlns:a16="http://schemas.microsoft.com/office/drawing/2014/main" id="{4C53BBC1-6CE3-47EC-B1D8-9A241D52FAAE}"/>
              </a:ext>
            </a:extLst>
          </p:cNvPr>
          <p:cNvGrpSpPr/>
          <p:nvPr/>
        </p:nvGrpSpPr>
        <p:grpSpPr>
          <a:xfrm flipH="1" flipV="1">
            <a:off x="6241560" y="1351354"/>
            <a:ext cx="5950440" cy="181040"/>
            <a:chOff x="5069840" y="3310420"/>
            <a:chExt cx="5950440" cy="230341"/>
          </a:xfrm>
          <a:solidFill>
            <a:schemeClr val="accent3"/>
          </a:solidFill>
        </p:grpSpPr>
        <p:sp>
          <p:nvSpPr>
            <p:cNvPr id="21" name="Rectangle 20">
              <a:extLst>
                <a:ext uri="{FF2B5EF4-FFF2-40B4-BE49-F238E27FC236}">
                  <a16:creationId xmlns:a16="http://schemas.microsoft.com/office/drawing/2014/main" id="{87B056A4-D3B8-4938-A07E-079EACFE5344}"/>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Rectangle: Rounded Corners 21">
              <a:extLst>
                <a:ext uri="{FF2B5EF4-FFF2-40B4-BE49-F238E27FC236}">
                  <a16:creationId xmlns:a16="http://schemas.microsoft.com/office/drawing/2014/main" id="{EE1E0AC2-A45F-479C-81E1-77A086955328}"/>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62406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6431053" y="268350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Approach</a:t>
            </a:r>
            <a:endParaRPr lang="ko-KR" altLang="en-US" sz="4800" b="1" dirty="0">
              <a:solidFill>
                <a:schemeClr val="bg1"/>
              </a:solidFill>
              <a:latin typeface="+mj-lt"/>
              <a:cs typeface="Arial" pitchFamily="34" charset="0"/>
            </a:endParaRPr>
          </a:p>
        </p:txBody>
      </p:sp>
      <p:grpSp>
        <p:nvGrpSpPr>
          <p:cNvPr id="5" name="Group 4">
            <a:extLst>
              <a:ext uri="{FF2B5EF4-FFF2-40B4-BE49-F238E27FC236}">
                <a16:creationId xmlns:a16="http://schemas.microsoft.com/office/drawing/2014/main" id="{8120E10C-53FF-4D44-BF3A-9FC771A6CE5C}"/>
              </a:ext>
            </a:extLst>
          </p:cNvPr>
          <p:cNvGrpSpPr/>
          <p:nvPr/>
        </p:nvGrpSpPr>
        <p:grpSpPr>
          <a:xfrm flipH="1" flipV="1">
            <a:off x="6368456" y="3479261"/>
            <a:ext cx="4480561" cy="182880"/>
            <a:chOff x="5069840" y="3310420"/>
            <a:chExt cx="4480561" cy="230341"/>
          </a:xfrm>
          <a:solidFill>
            <a:schemeClr val="accent3"/>
          </a:solidFill>
        </p:grpSpPr>
        <p:sp>
          <p:nvSpPr>
            <p:cNvPr id="6" name="Rectangle 5">
              <a:extLst>
                <a:ext uri="{FF2B5EF4-FFF2-40B4-BE49-F238E27FC236}">
                  <a16:creationId xmlns:a16="http://schemas.microsoft.com/office/drawing/2014/main" id="{0DDD0EC9-5825-4F13-BCE7-089E40BB64CF}"/>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Rounded Corners 6">
              <a:extLst>
                <a:ext uri="{FF2B5EF4-FFF2-40B4-BE49-F238E27FC236}">
                  <a16:creationId xmlns:a16="http://schemas.microsoft.com/office/drawing/2014/main" id="{1C898192-77B8-4123-A519-89E26C0B8DD7}"/>
                </a:ext>
              </a:extLst>
            </p:cNvPr>
            <p:cNvSpPr/>
            <p:nvPr/>
          </p:nvSpPr>
          <p:spPr>
            <a:xfrm>
              <a:off x="6990081"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211630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a:t>
            </a:r>
          </a:p>
        </p:txBody>
      </p:sp>
      <p:pic>
        <p:nvPicPr>
          <p:cNvPr id="33" name="Picture 32">
            <a:extLst>
              <a:ext uri="{FF2B5EF4-FFF2-40B4-BE49-F238E27FC236}">
                <a16:creationId xmlns:a16="http://schemas.microsoft.com/office/drawing/2014/main" id="{9D2B55B2-1173-F344-B6CA-0E7106E7556C}"/>
              </a:ext>
            </a:extLst>
          </p:cNvPr>
          <p:cNvPicPr>
            <a:picLocks noChangeAspect="1"/>
          </p:cNvPicPr>
          <p:nvPr/>
        </p:nvPicPr>
        <p:blipFill rotWithShape="1">
          <a:blip r:embed="rId2">
            <a:extLst>
              <a:ext uri="{28A0092B-C50C-407E-A947-70E740481C1C}">
                <a14:useLocalDpi xmlns:a14="http://schemas.microsoft.com/office/drawing/2010/main" val="0"/>
              </a:ext>
            </a:extLst>
          </a:blip>
          <a:srcRect t="14976" b="3269"/>
          <a:stretch/>
        </p:blipFill>
        <p:spPr>
          <a:xfrm>
            <a:off x="622613" y="1343726"/>
            <a:ext cx="1786054" cy="2090853"/>
          </a:xfrm>
          <a:prstGeom prst="rect">
            <a:avLst/>
          </a:prstGeom>
        </p:spPr>
      </p:pic>
      <p:sp>
        <p:nvSpPr>
          <p:cNvPr id="34" name="TextBox 33">
            <a:extLst>
              <a:ext uri="{FF2B5EF4-FFF2-40B4-BE49-F238E27FC236}">
                <a16:creationId xmlns:a16="http://schemas.microsoft.com/office/drawing/2014/main" id="{9E4727B1-2CEF-F645-9B9E-0C029076BCD4}"/>
              </a:ext>
            </a:extLst>
          </p:cNvPr>
          <p:cNvSpPr txBox="1"/>
          <p:nvPr/>
        </p:nvSpPr>
        <p:spPr>
          <a:xfrm>
            <a:off x="645845" y="3557241"/>
            <a:ext cx="1739590" cy="276999"/>
          </a:xfrm>
          <a:prstGeom prst="rect">
            <a:avLst/>
          </a:prstGeom>
          <a:noFill/>
        </p:spPr>
        <p:txBody>
          <a:bodyPr wrap="square" rtlCol="0">
            <a:spAutoFit/>
          </a:bodyPr>
          <a:lstStyle/>
          <a:p>
            <a:pPr algn="ctr"/>
            <a:r>
              <a:rPr lang="en-US" sz="1200" dirty="0"/>
              <a:t>Pasta with meat sauce</a:t>
            </a:r>
          </a:p>
        </p:txBody>
      </p:sp>
      <p:pic>
        <p:nvPicPr>
          <p:cNvPr id="36" name="Picture 35">
            <a:extLst>
              <a:ext uri="{FF2B5EF4-FFF2-40B4-BE49-F238E27FC236}">
                <a16:creationId xmlns:a16="http://schemas.microsoft.com/office/drawing/2014/main" id="{21ED2C20-1EF4-6E49-BD0F-215C9C127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70" y="1343726"/>
            <a:ext cx="1786054" cy="2085274"/>
          </a:xfrm>
          <a:prstGeom prst="rect">
            <a:avLst/>
          </a:prstGeom>
        </p:spPr>
      </p:pic>
      <p:sp>
        <p:nvSpPr>
          <p:cNvPr id="43" name="TextBox 42">
            <a:extLst>
              <a:ext uri="{FF2B5EF4-FFF2-40B4-BE49-F238E27FC236}">
                <a16:creationId xmlns:a16="http://schemas.microsoft.com/office/drawing/2014/main" id="{01E42F07-1F2E-2842-8C61-4F215063B9AA}"/>
              </a:ext>
            </a:extLst>
          </p:cNvPr>
          <p:cNvSpPr txBox="1"/>
          <p:nvPr/>
        </p:nvSpPr>
        <p:spPr>
          <a:xfrm>
            <a:off x="3381602" y="3557241"/>
            <a:ext cx="1739590" cy="276999"/>
          </a:xfrm>
          <a:prstGeom prst="rect">
            <a:avLst/>
          </a:prstGeom>
          <a:noFill/>
        </p:spPr>
        <p:txBody>
          <a:bodyPr wrap="square" rtlCol="0">
            <a:spAutoFit/>
          </a:bodyPr>
          <a:lstStyle/>
          <a:p>
            <a:pPr algn="ctr"/>
            <a:r>
              <a:rPr lang="en-US" sz="1200" dirty="0"/>
              <a:t>Chicken Breast</a:t>
            </a:r>
          </a:p>
        </p:txBody>
      </p:sp>
      <p:pic>
        <p:nvPicPr>
          <p:cNvPr id="45" name="Picture 44">
            <a:extLst>
              <a:ext uri="{FF2B5EF4-FFF2-40B4-BE49-F238E27FC236}">
                <a16:creationId xmlns:a16="http://schemas.microsoft.com/office/drawing/2014/main" id="{76B24B89-FBD4-9844-9B3C-AEBAA7D8E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127" y="1343726"/>
            <a:ext cx="1786054" cy="2085274"/>
          </a:xfrm>
          <a:prstGeom prst="rect">
            <a:avLst/>
          </a:prstGeom>
        </p:spPr>
      </p:pic>
      <p:sp>
        <p:nvSpPr>
          <p:cNvPr id="46" name="TextBox 45">
            <a:extLst>
              <a:ext uri="{FF2B5EF4-FFF2-40B4-BE49-F238E27FC236}">
                <a16:creationId xmlns:a16="http://schemas.microsoft.com/office/drawing/2014/main" id="{307F612D-59E2-8045-BF24-34D5CA8F1B70}"/>
              </a:ext>
            </a:extLst>
          </p:cNvPr>
          <p:cNvSpPr txBox="1"/>
          <p:nvPr/>
        </p:nvSpPr>
        <p:spPr>
          <a:xfrm>
            <a:off x="6117359" y="3557241"/>
            <a:ext cx="1739590" cy="276999"/>
          </a:xfrm>
          <a:prstGeom prst="rect">
            <a:avLst/>
          </a:prstGeom>
          <a:noFill/>
        </p:spPr>
        <p:txBody>
          <a:bodyPr wrap="square" rtlCol="0">
            <a:spAutoFit/>
          </a:bodyPr>
          <a:lstStyle/>
          <a:p>
            <a:pPr algn="ctr"/>
            <a:r>
              <a:rPr lang="en-US" sz="1200" dirty="0" err="1"/>
              <a:t>Omlette</a:t>
            </a:r>
            <a:r>
              <a:rPr lang="en-US" sz="1200" dirty="0"/>
              <a:t> with Potatoes</a:t>
            </a:r>
          </a:p>
        </p:txBody>
      </p:sp>
      <p:pic>
        <p:nvPicPr>
          <p:cNvPr id="48" name="Picture 47">
            <a:extLst>
              <a:ext uri="{FF2B5EF4-FFF2-40B4-BE49-F238E27FC236}">
                <a16:creationId xmlns:a16="http://schemas.microsoft.com/office/drawing/2014/main" id="{6BDEDFCC-9ECC-284C-88CB-9DD74826C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884" y="1338146"/>
            <a:ext cx="2739503" cy="2090853"/>
          </a:xfrm>
          <a:prstGeom prst="rect">
            <a:avLst/>
          </a:prstGeom>
        </p:spPr>
      </p:pic>
      <p:sp>
        <p:nvSpPr>
          <p:cNvPr id="49" name="TextBox 48">
            <a:extLst>
              <a:ext uri="{FF2B5EF4-FFF2-40B4-BE49-F238E27FC236}">
                <a16:creationId xmlns:a16="http://schemas.microsoft.com/office/drawing/2014/main" id="{33C99A8C-E036-554D-BAC6-3E6D5FF5D7B7}"/>
              </a:ext>
            </a:extLst>
          </p:cNvPr>
          <p:cNvSpPr txBox="1"/>
          <p:nvPr/>
        </p:nvSpPr>
        <p:spPr>
          <a:xfrm>
            <a:off x="9350271" y="3557241"/>
            <a:ext cx="1739590" cy="276999"/>
          </a:xfrm>
          <a:prstGeom prst="rect">
            <a:avLst/>
          </a:prstGeom>
          <a:noFill/>
        </p:spPr>
        <p:txBody>
          <a:bodyPr wrap="square" rtlCol="0">
            <a:spAutoFit/>
          </a:bodyPr>
          <a:lstStyle/>
          <a:p>
            <a:pPr algn="ctr"/>
            <a:r>
              <a:rPr lang="en-US" sz="1200" dirty="0"/>
              <a:t>Roasted Pork</a:t>
            </a:r>
          </a:p>
        </p:txBody>
      </p:sp>
      <p:pic>
        <p:nvPicPr>
          <p:cNvPr id="51" name="Picture 50">
            <a:extLst>
              <a:ext uri="{FF2B5EF4-FFF2-40B4-BE49-F238E27FC236}">
                <a16:creationId xmlns:a16="http://schemas.microsoft.com/office/drawing/2014/main" id="{68E03DEB-C122-FE40-A8DF-B272E5FB8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8909" y="4142682"/>
            <a:ext cx="2461648" cy="2079694"/>
          </a:xfrm>
          <a:prstGeom prst="rect">
            <a:avLst/>
          </a:prstGeom>
        </p:spPr>
      </p:pic>
      <p:sp>
        <p:nvSpPr>
          <p:cNvPr id="52" name="TextBox 51">
            <a:extLst>
              <a:ext uri="{FF2B5EF4-FFF2-40B4-BE49-F238E27FC236}">
                <a16:creationId xmlns:a16="http://schemas.microsoft.com/office/drawing/2014/main" id="{C2091369-9805-B048-B254-3A64EDBDCA6B}"/>
              </a:ext>
            </a:extLst>
          </p:cNvPr>
          <p:cNvSpPr txBox="1"/>
          <p:nvPr/>
        </p:nvSpPr>
        <p:spPr>
          <a:xfrm>
            <a:off x="2069938" y="6282203"/>
            <a:ext cx="1739590" cy="276999"/>
          </a:xfrm>
          <a:prstGeom prst="rect">
            <a:avLst/>
          </a:prstGeom>
          <a:noFill/>
        </p:spPr>
        <p:txBody>
          <a:bodyPr wrap="square" rtlCol="0">
            <a:spAutoFit/>
          </a:bodyPr>
          <a:lstStyle/>
          <a:p>
            <a:pPr algn="ctr"/>
            <a:r>
              <a:rPr lang="en-US" sz="1200" dirty="0"/>
              <a:t>Scrambled Eggs</a:t>
            </a:r>
          </a:p>
        </p:txBody>
      </p:sp>
      <p:pic>
        <p:nvPicPr>
          <p:cNvPr id="54" name="Picture 53">
            <a:extLst>
              <a:ext uri="{FF2B5EF4-FFF2-40B4-BE49-F238E27FC236}">
                <a16:creationId xmlns:a16="http://schemas.microsoft.com/office/drawing/2014/main" id="{CA5608F3-1640-CF46-92EA-B747740C71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2240" y="4140822"/>
            <a:ext cx="2080624" cy="2080624"/>
          </a:xfrm>
          <a:prstGeom prst="rect">
            <a:avLst/>
          </a:prstGeom>
        </p:spPr>
      </p:pic>
      <p:sp>
        <p:nvSpPr>
          <p:cNvPr id="55" name="TextBox 54">
            <a:extLst>
              <a:ext uri="{FF2B5EF4-FFF2-40B4-BE49-F238E27FC236}">
                <a16:creationId xmlns:a16="http://schemas.microsoft.com/office/drawing/2014/main" id="{3C6C50C1-E253-894D-9424-0B3962388B57}"/>
              </a:ext>
            </a:extLst>
          </p:cNvPr>
          <p:cNvSpPr txBox="1"/>
          <p:nvPr/>
        </p:nvSpPr>
        <p:spPr>
          <a:xfrm>
            <a:off x="5422757" y="6280343"/>
            <a:ext cx="1739590" cy="276999"/>
          </a:xfrm>
          <a:prstGeom prst="rect">
            <a:avLst/>
          </a:prstGeom>
          <a:noFill/>
        </p:spPr>
        <p:txBody>
          <a:bodyPr wrap="square" rtlCol="0">
            <a:spAutoFit/>
          </a:bodyPr>
          <a:lstStyle/>
          <a:p>
            <a:pPr algn="ctr"/>
            <a:r>
              <a:rPr lang="en-US" sz="1200" dirty="0"/>
              <a:t>Chicken Wings</a:t>
            </a:r>
          </a:p>
        </p:txBody>
      </p:sp>
      <p:pic>
        <p:nvPicPr>
          <p:cNvPr id="57" name="Picture 56">
            <a:extLst>
              <a:ext uri="{FF2B5EF4-FFF2-40B4-BE49-F238E27FC236}">
                <a16:creationId xmlns:a16="http://schemas.microsoft.com/office/drawing/2014/main" id="{4A0388AD-E842-0C4D-8912-4426C2AA9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4547" y="4140822"/>
            <a:ext cx="2084879" cy="2080624"/>
          </a:xfrm>
          <a:prstGeom prst="rect">
            <a:avLst/>
          </a:prstGeom>
        </p:spPr>
      </p:pic>
      <p:sp>
        <p:nvSpPr>
          <p:cNvPr id="58" name="TextBox 57">
            <a:extLst>
              <a:ext uri="{FF2B5EF4-FFF2-40B4-BE49-F238E27FC236}">
                <a16:creationId xmlns:a16="http://schemas.microsoft.com/office/drawing/2014/main" id="{3AE65D2F-B5F7-3447-9618-1389FC09D9F1}"/>
              </a:ext>
            </a:extLst>
          </p:cNvPr>
          <p:cNvSpPr txBox="1"/>
          <p:nvPr/>
        </p:nvSpPr>
        <p:spPr>
          <a:xfrm>
            <a:off x="8587191" y="6278325"/>
            <a:ext cx="1739590" cy="276999"/>
          </a:xfrm>
          <a:prstGeom prst="rect">
            <a:avLst/>
          </a:prstGeom>
          <a:noFill/>
        </p:spPr>
        <p:txBody>
          <a:bodyPr wrap="square" rtlCol="0">
            <a:spAutoFit/>
          </a:bodyPr>
          <a:lstStyle/>
          <a:p>
            <a:pPr algn="ctr"/>
            <a:r>
              <a:rPr lang="en-US" sz="1200" dirty="0"/>
              <a:t>Chicken Curry</a:t>
            </a:r>
          </a:p>
        </p:txBody>
      </p:sp>
    </p:spTree>
    <p:extLst>
      <p:ext uri="{BB962C8B-B14F-4D97-AF65-F5344CB8AC3E}">
        <p14:creationId xmlns:p14="http://schemas.microsoft.com/office/powerpoint/2010/main" val="182380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Convolution Neural Networks</a:t>
            </a:r>
          </a:p>
        </p:txBody>
      </p:sp>
      <p:pic>
        <p:nvPicPr>
          <p:cNvPr id="6" name="Picture 5">
            <a:extLst>
              <a:ext uri="{FF2B5EF4-FFF2-40B4-BE49-F238E27FC236}">
                <a16:creationId xmlns:a16="http://schemas.microsoft.com/office/drawing/2014/main" id="{BC0A98BB-7C67-2A4F-BD25-3ECA7FF86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06" y="1293541"/>
            <a:ext cx="9125415" cy="5475249"/>
          </a:xfrm>
          <a:prstGeom prst="rect">
            <a:avLst/>
          </a:prstGeom>
        </p:spPr>
      </p:pic>
    </p:spTree>
    <p:extLst>
      <p:ext uri="{BB962C8B-B14F-4D97-AF65-F5344CB8AC3E}">
        <p14:creationId xmlns:p14="http://schemas.microsoft.com/office/powerpoint/2010/main" val="272049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Support Vector Machines</a:t>
            </a:r>
          </a:p>
        </p:txBody>
      </p:sp>
      <p:pic>
        <p:nvPicPr>
          <p:cNvPr id="5" name="Picture 4">
            <a:extLst>
              <a:ext uri="{FF2B5EF4-FFF2-40B4-BE49-F238E27FC236}">
                <a16:creationId xmlns:a16="http://schemas.microsoft.com/office/drawing/2014/main" id="{942AF37F-7A9C-C24B-9CC4-87FAD1BDA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64" y="1297545"/>
            <a:ext cx="7538225" cy="5435019"/>
          </a:xfrm>
          <a:prstGeom prst="rect">
            <a:avLst/>
          </a:prstGeom>
        </p:spPr>
      </p:pic>
    </p:spTree>
    <p:extLst>
      <p:ext uri="{BB962C8B-B14F-4D97-AF65-F5344CB8AC3E}">
        <p14:creationId xmlns:p14="http://schemas.microsoft.com/office/powerpoint/2010/main" val="198036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b="1" dirty="0">
                <a:solidFill>
                  <a:schemeClr val="tx1"/>
                </a:solidFill>
                <a:hlinkClick r:id="rId2">
                  <a:extLst>
                    <a:ext uri="{A12FA001-AC4F-418D-AE19-62706E023703}">
                      <ahyp:hlinkClr xmlns:ahyp="http://schemas.microsoft.com/office/drawing/2018/hyperlinkcolor" val="tx"/>
                    </a:ext>
                  </a:extLst>
                </a:hlinkClick>
              </a:rPr>
              <a:t>The App</a:t>
            </a:r>
            <a:r>
              <a:rPr lang="en-US" altLang="ko-KR" b="1" dirty="0">
                <a:solidFill>
                  <a:schemeClr val="tx1"/>
                </a:solidFill>
              </a:rPr>
              <a:t> (SVM)</a:t>
            </a:r>
            <a:endParaRPr lang="ko-KR" altLang="en-US" b="1" dirty="0">
              <a:solidFill>
                <a:schemeClr val="tx1"/>
              </a:solidFill>
            </a:endParaRPr>
          </a:p>
        </p:txBody>
      </p:sp>
      <p:pic>
        <p:nvPicPr>
          <p:cNvPr id="23" name="Picture 22">
            <a:extLst>
              <a:ext uri="{FF2B5EF4-FFF2-40B4-BE49-F238E27FC236}">
                <a16:creationId xmlns:a16="http://schemas.microsoft.com/office/drawing/2014/main" id="{ED807703-DEB4-914E-A626-930FB6F8AE20}"/>
              </a:ext>
            </a:extLst>
          </p:cNvPr>
          <p:cNvPicPr>
            <a:picLocks noChangeAspect="1"/>
          </p:cNvPicPr>
          <p:nvPr/>
        </p:nvPicPr>
        <p:blipFill>
          <a:blip r:embed="rId3"/>
          <a:stretch>
            <a:fillRect/>
          </a:stretch>
        </p:blipFill>
        <p:spPr>
          <a:xfrm>
            <a:off x="624468" y="1417641"/>
            <a:ext cx="11040541" cy="5235330"/>
          </a:xfrm>
          <a:prstGeom prst="rect">
            <a:avLst/>
          </a:prstGeom>
        </p:spPr>
      </p:pic>
      <p:grpSp>
        <p:nvGrpSpPr>
          <p:cNvPr id="49" name="Group 48">
            <a:extLst>
              <a:ext uri="{FF2B5EF4-FFF2-40B4-BE49-F238E27FC236}">
                <a16:creationId xmlns:a16="http://schemas.microsoft.com/office/drawing/2014/main" id="{E7C36033-0CD9-7F43-8379-4F0BE6770757}"/>
              </a:ext>
            </a:extLst>
          </p:cNvPr>
          <p:cNvGrpSpPr/>
          <p:nvPr/>
        </p:nvGrpSpPr>
        <p:grpSpPr>
          <a:xfrm>
            <a:off x="5051187" y="0"/>
            <a:ext cx="2252862" cy="1504948"/>
            <a:chOff x="468048" y="2718095"/>
            <a:chExt cx="6425122" cy="3661523"/>
          </a:xfrm>
        </p:grpSpPr>
        <p:grpSp>
          <p:nvGrpSpPr>
            <p:cNvPr id="50" name="Group 49">
              <a:extLst>
                <a:ext uri="{FF2B5EF4-FFF2-40B4-BE49-F238E27FC236}">
                  <a16:creationId xmlns:a16="http://schemas.microsoft.com/office/drawing/2014/main" id="{B07BFAFE-F3BA-8846-A62B-7BEFAA650476}"/>
                </a:ext>
              </a:extLst>
            </p:cNvPr>
            <p:cNvGrpSpPr/>
            <p:nvPr/>
          </p:nvGrpSpPr>
          <p:grpSpPr>
            <a:xfrm>
              <a:off x="2689678" y="2718095"/>
              <a:ext cx="4203492" cy="2413213"/>
              <a:chOff x="5271655" y="4860689"/>
              <a:chExt cx="1781730" cy="1022886"/>
            </a:xfrm>
            <a:effectLst>
              <a:outerShdw blurRad="127000" dist="63500" dir="5400000" algn="t" rotWithShape="0">
                <a:schemeClr val="tx1">
                  <a:alpha val="50000"/>
                </a:schemeClr>
              </a:outerShdw>
            </a:effectLst>
          </p:grpSpPr>
          <p:sp>
            <p:nvSpPr>
              <p:cNvPr id="59" name="Freeform: Shape 100">
                <a:extLst>
                  <a:ext uri="{FF2B5EF4-FFF2-40B4-BE49-F238E27FC236}">
                    <a16:creationId xmlns:a16="http://schemas.microsoft.com/office/drawing/2014/main" id="{D86BBE5F-8F99-DB42-AF1D-123A830DCD81}"/>
                  </a:ext>
                </a:extLst>
              </p:cNvPr>
              <p:cNvSpPr/>
              <p:nvPr/>
            </p:nvSpPr>
            <p:spPr>
              <a:xfrm>
                <a:off x="5271655" y="4860689"/>
                <a:ext cx="1781730" cy="1022886"/>
              </a:xfrm>
              <a:custGeom>
                <a:avLst/>
                <a:gdLst>
                  <a:gd name="connsiteX0" fmla="*/ 2808675 w 2816764"/>
                  <a:gd name="connsiteY0" fmla="*/ 579753 h 1617096"/>
                  <a:gd name="connsiteX1" fmla="*/ 2549448 w 2816764"/>
                  <a:gd name="connsiteY1" fmla="*/ 72174 h 1617096"/>
                  <a:gd name="connsiteX2" fmla="*/ 2041167 w 2816764"/>
                  <a:gd name="connsiteY2" fmla="*/ 35693 h 1617096"/>
                  <a:gd name="connsiteX3" fmla="*/ 965676 w 2816764"/>
                  <a:gd name="connsiteY3" fmla="*/ 316317 h 1617096"/>
                  <a:gd name="connsiteX4" fmla="*/ 564734 w 2816764"/>
                  <a:gd name="connsiteY4" fmla="*/ 453823 h 1617096"/>
                  <a:gd name="connsiteX5" fmla="*/ 227634 w 2816764"/>
                  <a:gd name="connsiteY5" fmla="*/ 617637 h 1617096"/>
                  <a:gd name="connsiteX6" fmla="*/ 31548 w 2816764"/>
                  <a:gd name="connsiteY6" fmla="*/ 860377 h 1617096"/>
                  <a:gd name="connsiteX7" fmla="*/ 9098 w 2816764"/>
                  <a:gd name="connsiteY7" fmla="*/ 1135740 h 1617096"/>
                  <a:gd name="connsiteX8" fmla="*/ 183787 w 2816764"/>
                  <a:gd name="connsiteY8" fmla="*/ 1440918 h 1617096"/>
                  <a:gd name="connsiteX9" fmla="*/ 498437 w 2816764"/>
                  <a:gd name="connsiteY9" fmla="*/ 1562639 h 1617096"/>
                  <a:gd name="connsiteX10" fmla="*/ 889206 w 2816764"/>
                  <a:gd name="connsiteY10" fmla="*/ 1619466 h 1617096"/>
                  <a:gd name="connsiteX11" fmla="*/ 986021 w 2816764"/>
                  <a:gd name="connsiteY11" fmla="*/ 1610345 h 1617096"/>
                  <a:gd name="connsiteX12" fmla="*/ 1444140 w 2816764"/>
                  <a:gd name="connsiteY12" fmla="*/ 1457405 h 1617096"/>
                  <a:gd name="connsiteX13" fmla="*/ 1919798 w 2816764"/>
                  <a:gd name="connsiteY13" fmla="*/ 1279209 h 1617096"/>
                  <a:gd name="connsiteX14" fmla="*/ 2084314 w 2816764"/>
                  <a:gd name="connsiteY14" fmla="*/ 1209053 h 1617096"/>
                  <a:gd name="connsiteX15" fmla="*/ 2275489 w 2816764"/>
                  <a:gd name="connsiteY15" fmla="*/ 1141001 h 1617096"/>
                  <a:gd name="connsiteX16" fmla="*/ 2691865 w 2816764"/>
                  <a:gd name="connsiteY16" fmla="*/ 996831 h 1617096"/>
                  <a:gd name="connsiteX17" fmla="*/ 2808675 w 2816764"/>
                  <a:gd name="connsiteY17" fmla="*/ 579753 h 1617096"/>
                  <a:gd name="connsiteX18" fmla="*/ 718025 w 2816764"/>
                  <a:gd name="connsiteY18" fmla="*/ 1582634 h 1617096"/>
                  <a:gd name="connsiteX19" fmla="*/ 718025 w 2816764"/>
                  <a:gd name="connsiteY19" fmla="*/ 1582634 h 1617096"/>
                  <a:gd name="connsiteX20" fmla="*/ 718025 w 2816764"/>
                  <a:gd name="connsiteY20" fmla="*/ 1582634 h 1617096"/>
                  <a:gd name="connsiteX21" fmla="*/ 718025 w 2816764"/>
                  <a:gd name="connsiteY21" fmla="*/ 1582634 h 1617096"/>
                  <a:gd name="connsiteX22" fmla="*/ 718025 w 2816764"/>
                  <a:gd name="connsiteY22" fmla="*/ 1582634 h 1617096"/>
                  <a:gd name="connsiteX23" fmla="*/ 718025 w 2816764"/>
                  <a:gd name="connsiteY23" fmla="*/ 1582634 h 1617096"/>
                  <a:gd name="connsiteX24" fmla="*/ 718025 w 2816764"/>
                  <a:gd name="connsiteY24" fmla="*/ 1582634 h 1617096"/>
                  <a:gd name="connsiteX25" fmla="*/ 718025 w 2816764"/>
                  <a:gd name="connsiteY25" fmla="*/ 1582634 h 1617096"/>
                  <a:gd name="connsiteX26" fmla="*/ 718025 w 2816764"/>
                  <a:gd name="connsiteY26" fmla="*/ 1582634 h 1617096"/>
                  <a:gd name="connsiteX27" fmla="*/ 718025 w 2816764"/>
                  <a:gd name="connsiteY27" fmla="*/ 1582634 h 161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16764" h="1617096">
                    <a:moveTo>
                      <a:pt x="2808675" y="579753"/>
                    </a:moveTo>
                    <a:cubicBezTo>
                      <a:pt x="2784471" y="388227"/>
                      <a:pt x="2704493" y="185126"/>
                      <a:pt x="2549448" y="72174"/>
                    </a:cubicBezTo>
                    <a:cubicBezTo>
                      <a:pt x="2399314" y="-36918"/>
                      <a:pt x="2210945" y="966"/>
                      <a:pt x="2041167" y="35693"/>
                    </a:cubicBezTo>
                    <a:cubicBezTo>
                      <a:pt x="1678110" y="109708"/>
                      <a:pt x="1318911" y="203366"/>
                      <a:pt x="965676" y="316317"/>
                    </a:cubicBezTo>
                    <a:cubicBezTo>
                      <a:pt x="830976" y="359463"/>
                      <a:pt x="697329" y="405415"/>
                      <a:pt x="564734" y="453823"/>
                    </a:cubicBezTo>
                    <a:cubicBezTo>
                      <a:pt x="447573" y="496618"/>
                      <a:pt x="324800" y="536958"/>
                      <a:pt x="227634" y="617637"/>
                    </a:cubicBezTo>
                    <a:cubicBezTo>
                      <a:pt x="152567" y="680076"/>
                      <a:pt x="75747" y="771630"/>
                      <a:pt x="31548" y="860377"/>
                    </a:cubicBezTo>
                    <a:cubicBezTo>
                      <a:pt x="-9493" y="943161"/>
                      <a:pt x="-2828" y="1046992"/>
                      <a:pt x="9098" y="1135740"/>
                    </a:cubicBezTo>
                    <a:cubicBezTo>
                      <a:pt x="24533" y="1252900"/>
                      <a:pt x="63119" y="1393212"/>
                      <a:pt x="183787" y="1440918"/>
                    </a:cubicBezTo>
                    <a:cubicBezTo>
                      <a:pt x="288670" y="1482311"/>
                      <a:pt x="390046" y="1531069"/>
                      <a:pt x="498437" y="1562639"/>
                    </a:cubicBezTo>
                    <a:cubicBezTo>
                      <a:pt x="625068" y="1599471"/>
                      <a:pt x="757312" y="1619115"/>
                      <a:pt x="889206" y="1619466"/>
                    </a:cubicBezTo>
                    <a:cubicBezTo>
                      <a:pt x="923582" y="1619466"/>
                      <a:pt x="953749" y="1622973"/>
                      <a:pt x="986021" y="1610345"/>
                    </a:cubicBezTo>
                    <a:cubicBezTo>
                      <a:pt x="1135804" y="1551063"/>
                      <a:pt x="1292252" y="1511425"/>
                      <a:pt x="1444140" y="1457405"/>
                    </a:cubicBezTo>
                    <a:cubicBezTo>
                      <a:pt x="1603745" y="1400579"/>
                      <a:pt x="1762297" y="1341648"/>
                      <a:pt x="1919798" y="1279209"/>
                    </a:cubicBezTo>
                    <a:cubicBezTo>
                      <a:pt x="1975922" y="1256759"/>
                      <a:pt x="2027487" y="1229398"/>
                      <a:pt x="2084314" y="1209053"/>
                    </a:cubicBezTo>
                    <a:cubicBezTo>
                      <a:pt x="2148155" y="1186252"/>
                      <a:pt x="2211647" y="1163802"/>
                      <a:pt x="2275489" y="1141001"/>
                    </a:cubicBezTo>
                    <a:cubicBezTo>
                      <a:pt x="2413696" y="1091892"/>
                      <a:pt x="2554359" y="1046291"/>
                      <a:pt x="2691865" y="996831"/>
                    </a:cubicBezTo>
                    <a:cubicBezTo>
                      <a:pt x="2846559" y="941758"/>
                      <a:pt x="2824810" y="708489"/>
                      <a:pt x="2808675" y="579753"/>
                    </a:cubicBezTo>
                    <a:close/>
                    <a:moveTo>
                      <a:pt x="718025" y="1582634"/>
                    </a:moveTo>
                    <a:cubicBezTo>
                      <a:pt x="718025" y="1582634"/>
                      <a:pt x="718025" y="1582634"/>
                      <a:pt x="718025" y="1582634"/>
                    </a:cubicBezTo>
                    <a:cubicBezTo>
                      <a:pt x="718025" y="1582634"/>
                      <a:pt x="718025" y="1582634"/>
                      <a:pt x="718025" y="1582634"/>
                    </a:cubicBezTo>
                    <a:cubicBezTo>
                      <a:pt x="718025" y="1582634"/>
                      <a:pt x="718025" y="1582634"/>
                      <a:pt x="718025" y="1582634"/>
                    </a:cubicBezTo>
                    <a:lnTo>
                      <a:pt x="718025" y="1582634"/>
                    </a:lnTo>
                    <a:cubicBezTo>
                      <a:pt x="718025" y="1582634"/>
                      <a:pt x="718025" y="1582634"/>
                      <a:pt x="718025" y="1582634"/>
                    </a:cubicBezTo>
                    <a:cubicBezTo>
                      <a:pt x="718025" y="1582634"/>
                      <a:pt x="718025" y="1582634"/>
                      <a:pt x="718025" y="1582634"/>
                    </a:cubicBezTo>
                    <a:cubicBezTo>
                      <a:pt x="718025" y="1582634"/>
                      <a:pt x="718025" y="1582634"/>
                      <a:pt x="718025" y="1582634"/>
                    </a:cubicBezTo>
                    <a:cubicBezTo>
                      <a:pt x="718025" y="1582634"/>
                      <a:pt x="718025" y="1582634"/>
                      <a:pt x="718025" y="1582634"/>
                    </a:cubicBezTo>
                    <a:cubicBezTo>
                      <a:pt x="718025" y="1582634"/>
                      <a:pt x="718025" y="1582634"/>
                      <a:pt x="718025" y="1582634"/>
                    </a:cubicBezTo>
                    <a:close/>
                  </a:path>
                </a:pathLst>
              </a:custGeom>
              <a:solidFill>
                <a:schemeClr val="accent3">
                  <a:lumMod val="75000"/>
                </a:schemeClr>
              </a:solidFill>
              <a:ln w="3501" cap="flat">
                <a:noFill/>
                <a:prstDash val="solid"/>
                <a:miter/>
              </a:ln>
            </p:spPr>
            <p:txBody>
              <a:bodyPr rtlCol="0" anchor="ctr"/>
              <a:lstStyle/>
              <a:p>
                <a:endParaRPr lang="en-US">
                  <a:solidFill>
                    <a:schemeClr val="accent3">
                      <a:lumMod val="60000"/>
                      <a:lumOff val="40000"/>
                    </a:schemeClr>
                  </a:solidFill>
                </a:endParaRPr>
              </a:p>
            </p:txBody>
          </p:sp>
          <p:sp>
            <p:nvSpPr>
              <p:cNvPr id="60" name="Freeform: Shape 101">
                <a:extLst>
                  <a:ext uri="{FF2B5EF4-FFF2-40B4-BE49-F238E27FC236}">
                    <a16:creationId xmlns:a16="http://schemas.microsoft.com/office/drawing/2014/main" id="{ED0BFF16-EEB7-4E4F-832C-F1301F9EDA22}"/>
                  </a:ext>
                </a:extLst>
              </p:cNvPr>
              <p:cNvSpPr/>
              <p:nvPr/>
            </p:nvSpPr>
            <p:spPr>
              <a:xfrm>
                <a:off x="5296745" y="5198392"/>
                <a:ext cx="741094" cy="663434"/>
              </a:xfrm>
              <a:custGeom>
                <a:avLst/>
                <a:gdLst>
                  <a:gd name="connsiteX0" fmla="*/ 1172959 w 1171605"/>
                  <a:gd name="connsiteY0" fmla="*/ 570993 h 1048832"/>
                  <a:gd name="connsiteX1" fmla="*/ 1121395 w 1171605"/>
                  <a:gd name="connsiteY1" fmla="*/ 313871 h 1048832"/>
                  <a:gd name="connsiteX2" fmla="*/ 900403 w 1171605"/>
                  <a:gd name="connsiteY2" fmla="*/ 98842 h 1048832"/>
                  <a:gd name="connsiteX3" fmla="*/ 601188 w 1171605"/>
                  <a:gd name="connsiteY3" fmla="*/ 1326 h 1048832"/>
                  <a:gd name="connsiteX4" fmla="*/ 319511 w 1171605"/>
                  <a:gd name="connsiteY4" fmla="*/ 54293 h 1048832"/>
                  <a:gd name="connsiteX5" fmla="*/ 120619 w 1171605"/>
                  <a:gd name="connsiteY5" fmla="*/ 204778 h 1048832"/>
                  <a:gd name="connsiteX6" fmla="*/ 45552 w 1171605"/>
                  <a:gd name="connsiteY6" fmla="*/ 302646 h 1048832"/>
                  <a:gd name="connsiteX7" fmla="*/ 7317 w 1171605"/>
                  <a:gd name="connsiteY7" fmla="*/ 421209 h 1048832"/>
                  <a:gd name="connsiteX8" fmla="*/ 22751 w 1171605"/>
                  <a:gd name="connsiteY8" fmla="*/ 652374 h 1048832"/>
                  <a:gd name="connsiteX9" fmla="*/ 67651 w 1171605"/>
                  <a:gd name="connsiteY9" fmla="*/ 768482 h 1048832"/>
                  <a:gd name="connsiteX10" fmla="*/ 135351 w 1171605"/>
                  <a:gd name="connsiteY10" fmla="*/ 869857 h 1048832"/>
                  <a:gd name="connsiteX11" fmla="*/ 180251 w 1171605"/>
                  <a:gd name="connsiteY11" fmla="*/ 891606 h 1048832"/>
                  <a:gd name="connsiteX12" fmla="*/ 246900 w 1171605"/>
                  <a:gd name="connsiteY12" fmla="*/ 916160 h 1048832"/>
                  <a:gd name="connsiteX13" fmla="*/ 386510 w 1171605"/>
                  <a:gd name="connsiteY13" fmla="*/ 958955 h 1048832"/>
                  <a:gd name="connsiteX14" fmla="*/ 620130 w 1171605"/>
                  <a:gd name="connsiteY14" fmla="*/ 1010520 h 1048832"/>
                  <a:gd name="connsiteX15" fmla="*/ 789907 w 1171605"/>
                  <a:gd name="connsiteY15" fmla="*/ 1044546 h 1048832"/>
                  <a:gd name="connsiteX16" fmla="*/ 1021071 w 1171605"/>
                  <a:gd name="connsiteY16" fmla="*/ 980704 h 1048832"/>
                  <a:gd name="connsiteX17" fmla="*/ 1114028 w 1171605"/>
                  <a:gd name="connsiteY17" fmla="*/ 869506 h 1048832"/>
                  <a:gd name="connsiteX18" fmla="*/ 1172959 w 1171605"/>
                  <a:gd name="connsiteY18" fmla="*/ 570993 h 10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1605" h="1048832">
                    <a:moveTo>
                      <a:pt x="1172959" y="570993"/>
                    </a:moveTo>
                    <a:cubicBezTo>
                      <a:pt x="1168750" y="486104"/>
                      <a:pt x="1160331" y="389288"/>
                      <a:pt x="1121395" y="313871"/>
                    </a:cubicBezTo>
                    <a:cubicBezTo>
                      <a:pt x="1072987" y="220212"/>
                      <a:pt x="991957" y="149004"/>
                      <a:pt x="900403" y="98842"/>
                    </a:cubicBezTo>
                    <a:cubicBezTo>
                      <a:pt x="812708" y="50786"/>
                      <a:pt x="702212" y="7990"/>
                      <a:pt x="601188" y="1326"/>
                    </a:cubicBezTo>
                    <a:cubicBezTo>
                      <a:pt x="506477" y="-5339"/>
                      <a:pt x="405452" y="13252"/>
                      <a:pt x="319511" y="54293"/>
                    </a:cubicBezTo>
                    <a:cubicBezTo>
                      <a:pt x="244093" y="90424"/>
                      <a:pt x="176744" y="142690"/>
                      <a:pt x="120619" y="204778"/>
                    </a:cubicBezTo>
                    <a:cubicBezTo>
                      <a:pt x="93959" y="234594"/>
                      <a:pt x="66248" y="267217"/>
                      <a:pt x="45552" y="302646"/>
                    </a:cubicBezTo>
                    <a:cubicBezTo>
                      <a:pt x="22751" y="341582"/>
                      <a:pt x="16788" y="378414"/>
                      <a:pt x="7317" y="421209"/>
                    </a:cubicBezTo>
                    <a:cubicBezTo>
                      <a:pt x="-8819" y="492769"/>
                      <a:pt x="4160" y="582568"/>
                      <a:pt x="22751" y="652374"/>
                    </a:cubicBezTo>
                    <a:cubicBezTo>
                      <a:pt x="33625" y="692363"/>
                      <a:pt x="48709" y="731299"/>
                      <a:pt x="67651" y="768482"/>
                    </a:cubicBezTo>
                    <a:cubicBezTo>
                      <a:pt x="86593" y="804963"/>
                      <a:pt x="115708" y="834779"/>
                      <a:pt x="135351" y="869857"/>
                    </a:cubicBezTo>
                    <a:cubicBezTo>
                      <a:pt x="141315" y="880381"/>
                      <a:pt x="169728" y="887396"/>
                      <a:pt x="180251" y="891606"/>
                    </a:cubicBezTo>
                    <a:cubicBezTo>
                      <a:pt x="202351" y="900375"/>
                      <a:pt x="224450" y="908443"/>
                      <a:pt x="246900" y="916160"/>
                    </a:cubicBezTo>
                    <a:cubicBezTo>
                      <a:pt x="292852" y="932296"/>
                      <a:pt x="339506" y="946327"/>
                      <a:pt x="386510" y="958955"/>
                    </a:cubicBezTo>
                    <a:cubicBezTo>
                      <a:pt x="463682" y="979301"/>
                      <a:pt x="541906" y="995086"/>
                      <a:pt x="620130" y="1010520"/>
                    </a:cubicBezTo>
                    <a:cubicBezTo>
                      <a:pt x="676605" y="1021745"/>
                      <a:pt x="733081" y="1032970"/>
                      <a:pt x="789907" y="1044546"/>
                    </a:cubicBezTo>
                    <a:cubicBezTo>
                      <a:pt x="877602" y="1062085"/>
                      <a:pt x="954774" y="1041740"/>
                      <a:pt x="1021071" y="980704"/>
                    </a:cubicBezTo>
                    <a:cubicBezTo>
                      <a:pt x="1056851" y="947730"/>
                      <a:pt x="1089473" y="911249"/>
                      <a:pt x="1114028" y="869506"/>
                    </a:cubicBezTo>
                    <a:cubicBezTo>
                      <a:pt x="1163488" y="782864"/>
                      <a:pt x="1177870" y="671316"/>
                      <a:pt x="1172959" y="570993"/>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61" name="Freeform: Shape 102">
                <a:extLst>
                  <a:ext uri="{FF2B5EF4-FFF2-40B4-BE49-F238E27FC236}">
                    <a16:creationId xmlns:a16="http://schemas.microsoft.com/office/drawing/2014/main" id="{214CDC78-4CA0-444C-9B75-E4CB5931051D}"/>
                  </a:ext>
                </a:extLst>
              </p:cNvPr>
              <p:cNvSpPr/>
              <p:nvPr/>
            </p:nvSpPr>
            <p:spPr>
              <a:xfrm>
                <a:off x="5337972" y="5256699"/>
                <a:ext cx="663434" cy="594650"/>
              </a:xfrm>
              <a:custGeom>
                <a:avLst/>
                <a:gdLst>
                  <a:gd name="connsiteX0" fmla="*/ 585122 w 1048832"/>
                  <a:gd name="connsiteY0" fmla="*/ 924655 h 940090"/>
                  <a:gd name="connsiteX1" fmla="*/ 564075 w 1048832"/>
                  <a:gd name="connsiteY1" fmla="*/ 917990 h 940090"/>
                  <a:gd name="connsiteX2" fmla="*/ 670361 w 1048832"/>
                  <a:gd name="connsiteY2" fmla="*/ 855551 h 940090"/>
                  <a:gd name="connsiteX3" fmla="*/ 827160 w 1048832"/>
                  <a:gd name="connsiteY3" fmla="*/ 762945 h 940090"/>
                  <a:gd name="connsiteX4" fmla="*/ 908892 w 1048832"/>
                  <a:gd name="connsiteY4" fmla="*/ 621230 h 940090"/>
                  <a:gd name="connsiteX5" fmla="*/ 915907 w 1048832"/>
                  <a:gd name="connsiteY5" fmla="*/ 450400 h 940090"/>
                  <a:gd name="connsiteX6" fmla="*/ 815584 w 1048832"/>
                  <a:gd name="connsiteY6" fmla="*/ 283779 h 940090"/>
                  <a:gd name="connsiteX7" fmla="*/ 737711 w 1048832"/>
                  <a:gd name="connsiteY7" fmla="*/ 225900 h 940090"/>
                  <a:gd name="connsiteX8" fmla="*/ 650016 w 1048832"/>
                  <a:gd name="connsiteY8" fmla="*/ 180650 h 940090"/>
                  <a:gd name="connsiteX9" fmla="*/ 433935 w 1048832"/>
                  <a:gd name="connsiteY9" fmla="*/ 157498 h 940090"/>
                  <a:gd name="connsiteX10" fmla="*/ 308356 w 1048832"/>
                  <a:gd name="connsiteY10" fmla="*/ 192576 h 940090"/>
                  <a:gd name="connsiteX11" fmla="*/ 197510 w 1048832"/>
                  <a:gd name="connsiteY11" fmla="*/ 259575 h 940090"/>
                  <a:gd name="connsiteX12" fmla="*/ 139280 w 1048832"/>
                  <a:gd name="connsiteY12" fmla="*/ 354637 h 940090"/>
                  <a:gd name="connsiteX13" fmla="*/ 155065 w 1048832"/>
                  <a:gd name="connsiteY13" fmla="*/ 546864 h 940090"/>
                  <a:gd name="connsiteX14" fmla="*/ 212944 w 1048832"/>
                  <a:gd name="connsiteY14" fmla="*/ 633858 h 940090"/>
                  <a:gd name="connsiteX15" fmla="*/ 360622 w 1048832"/>
                  <a:gd name="connsiteY15" fmla="*/ 705417 h 940090"/>
                  <a:gd name="connsiteX16" fmla="*/ 364130 w 1048832"/>
                  <a:gd name="connsiteY16" fmla="*/ 582644 h 940090"/>
                  <a:gd name="connsiteX17" fmla="*/ 325544 w 1048832"/>
                  <a:gd name="connsiteY17" fmla="*/ 410762 h 940090"/>
                  <a:gd name="connsiteX18" fmla="*/ 429024 w 1048832"/>
                  <a:gd name="connsiteY18" fmla="*/ 330082 h 940090"/>
                  <a:gd name="connsiteX19" fmla="*/ 769281 w 1048832"/>
                  <a:gd name="connsiteY19" fmla="*/ 471797 h 940090"/>
                  <a:gd name="connsiteX20" fmla="*/ 749988 w 1048832"/>
                  <a:gd name="connsiteY20" fmla="*/ 638769 h 940090"/>
                  <a:gd name="connsiteX21" fmla="*/ 634231 w 1048832"/>
                  <a:gd name="connsiteY21" fmla="*/ 751018 h 940090"/>
                  <a:gd name="connsiteX22" fmla="*/ 390088 w 1048832"/>
                  <a:gd name="connsiteY22" fmla="*/ 828892 h 940090"/>
                  <a:gd name="connsiteX23" fmla="*/ 152259 w 1048832"/>
                  <a:gd name="connsiteY23" fmla="*/ 765400 h 940090"/>
                  <a:gd name="connsiteX24" fmla="*/ 9491 w 1048832"/>
                  <a:gd name="connsiteY24" fmla="*/ 556686 h 940090"/>
                  <a:gd name="connsiteX25" fmla="*/ 20 w 1048832"/>
                  <a:gd name="connsiteY25" fmla="*/ 421987 h 940090"/>
                  <a:gd name="connsiteX26" fmla="*/ 57899 w 1048832"/>
                  <a:gd name="connsiteY26" fmla="*/ 199241 h 940090"/>
                  <a:gd name="connsiteX27" fmla="*/ 110516 w 1048832"/>
                  <a:gd name="connsiteY27" fmla="*/ 130839 h 940090"/>
                  <a:gd name="connsiteX28" fmla="*/ 184180 w 1048832"/>
                  <a:gd name="connsiteY28" fmla="*/ 72960 h 940090"/>
                  <a:gd name="connsiteX29" fmla="*/ 319932 w 1048832"/>
                  <a:gd name="connsiteY29" fmla="*/ 19642 h 940090"/>
                  <a:gd name="connsiteX30" fmla="*/ 477081 w 1048832"/>
                  <a:gd name="connsiteY30" fmla="*/ 1050 h 940090"/>
                  <a:gd name="connsiteX31" fmla="*/ 580211 w 1048832"/>
                  <a:gd name="connsiteY31" fmla="*/ 15783 h 940090"/>
                  <a:gd name="connsiteX32" fmla="*/ 701580 w 1048832"/>
                  <a:gd name="connsiteY32" fmla="*/ 57175 h 940090"/>
                  <a:gd name="connsiteX33" fmla="*/ 896965 w 1048832"/>
                  <a:gd name="connsiteY33" fmla="*/ 168022 h 940090"/>
                  <a:gd name="connsiteX34" fmla="*/ 992377 w 1048832"/>
                  <a:gd name="connsiteY34" fmla="*/ 266240 h 940090"/>
                  <a:gd name="connsiteX35" fmla="*/ 1041136 w 1048832"/>
                  <a:gd name="connsiteY35" fmla="*/ 399186 h 940090"/>
                  <a:gd name="connsiteX36" fmla="*/ 1047099 w 1048832"/>
                  <a:gd name="connsiteY36" fmla="*/ 537393 h 940090"/>
                  <a:gd name="connsiteX37" fmla="*/ 1000094 w 1048832"/>
                  <a:gd name="connsiteY37" fmla="*/ 717694 h 940090"/>
                  <a:gd name="connsiteX38" fmla="*/ 888897 w 1048832"/>
                  <a:gd name="connsiteY38" fmla="*/ 842221 h 940090"/>
                  <a:gd name="connsiteX39" fmla="*/ 778401 w 1048832"/>
                  <a:gd name="connsiteY39" fmla="*/ 909220 h 940090"/>
                  <a:gd name="connsiteX40" fmla="*/ 674220 w 1048832"/>
                  <a:gd name="connsiteY40" fmla="*/ 940790 h 940090"/>
                  <a:gd name="connsiteX41" fmla="*/ 585122 w 1048832"/>
                  <a:gd name="connsiteY41" fmla="*/ 924655 h 94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8832" h="940090">
                    <a:moveTo>
                      <a:pt x="585122" y="924655"/>
                    </a:moveTo>
                    <a:cubicBezTo>
                      <a:pt x="578106" y="922901"/>
                      <a:pt x="571090" y="920094"/>
                      <a:pt x="564075" y="917990"/>
                    </a:cubicBezTo>
                    <a:cubicBezTo>
                      <a:pt x="599153" y="901152"/>
                      <a:pt x="635985" y="872739"/>
                      <a:pt x="670361" y="855551"/>
                    </a:cubicBezTo>
                    <a:cubicBezTo>
                      <a:pt x="725784" y="827839"/>
                      <a:pt x="781558" y="805389"/>
                      <a:pt x="827160" y="762945"/>
                    </a:cubicBezTo>
                    <a:cubicBezTo>
                      <a:pt x="867850" y="724710"/>
                      <a:pt x="898017" y="676302"/>
                      <a:pt x="908892" y="621230"/>
                    </a:cubicBezTo>
                    <a:cubicBezTo>
                      <a:pt x="919064" y="570367"/>
                      <a:pt x="928535" y="501614"/>
                      <a:pt x="915907" y="450400"/>
                    </a:cubicBezTo>
                    <a:cubicBezTo>
                      <a:pt x="900122" y="386558"/>
                      <a:pt x="862939" y="329030"/>
                      <a:pt x="815584" y="283779"/>
                    </a:cubicBezTo>
                    <a:cubicBezTo>
                      <a:pt x="792082" y="261329"/>
                      <a:pt x="766124" y="242036"/>
                      <a:pt x="737711" y="225900"/>
                    </a:cubicBezTo>
                    <a:cubicBezTo>
                      <a:pt x="709298" y="209765"/>
                      <a:pt x="682288" y="189419"/>
                      <a:pt x="650016" y="180650"/>
                    </a:cubicBezTo>
                    <a:cubicBezTo>
                      <a:pt x="583368" y="162409"/>
                      <a:pt x="502337" y="147677"/>
                      <a:pt x="433935" y="157498"/>
                    </a:cubicBezTo>
                    <a:cubicBezTo>
                      <a:pt x="390789" y="163812"/>
                      <a:pt x="348345" y="175388"/>
                      <a:pt x="308356" y="192576"/>
                    </a:cubicBezTo>
                    <a:cubicBezTo>
                      <a:pt x="271875" y="208011"/>
                      <a:pt x="222766" y="228005"/>
                      <a:pt x="197510" y="259575"/>
                    </a:cubicBezTo>
                    <a:cubicBezTo>
                      <a:pt x="174709" y="287989"/>
                      <a:pt x="154714" y="321664"/>
                      <a:pt x="139280" y="354637"/>
                    </a:cubicBezTo>
                    <a:cubicBezTo>
                      <a:pt x="108762" y="419882"/>
                      <a:pt x="121039" y="486179"/>
                      <a:pt x="155065" y="546864"/>
                    </a:cubicBezTo>
                    <a:cubicBezTo>
                      <a:pt x="172253" y="577382"/>
                      <a:pt x="194352" y="604392"/>
                      <a:pt x="212944" y="633858"/>
                    </a:cubicBezTo>
                    <a:cubicBezTo>
                      <a:pt x="262404" y="712433"/>
                      <a:pt x="323440" y="712082"/>
                      <a:pt x="360622" y="705417"/>
                    </a:cubicBezTo>
                    <a:cubicBezTo>
                      <a:pt x="412888" y="695595"/>
                      <a:pt x="390088" y="615617"/>
                      <a:pt x="364130" y="582644"/>
                    </a:cubicBezTo>
                    <a:cubicBezTo>
                      <a:pt x="324141" y="531781"/>
                      <a:pt x="289063" y="466886"/>
                      <a:pt x="325544" y="410762"/>
                    </a:cubicBezTo>
                    <a:cubicBezTo>
                      <a:pt x="355010" y="365160"/>
                      <a:pt x="376758" y="344815"/>
                      <a:pt x="429024" y="330082"/>
                    </a:cubicBezTo>
                    <a:cubicBezTo>
                      <a:pt x="575300" y="289041"/>
                      <a:pt x="732800" y="308334"/>
                      <a:pt x="769281" y="471797"/>
                    </a:cubicBezTo>
                    <a:cubicBezTo>
                      <a:pt x="780857" y="523011"/>
                      <a:pt x="776647" y="596324"/>
                      <a:pt x="749988" y="638769"/>
                    </a:cubicBezTo>
                    <a:cubicBezTo>
                      <a:pt x="707895" y="686826"/>
                      <a:pt x="691057" y="720851"/>
                      <a:pt x="634231" y="751018"/>
                    </a:cubicBezTo>
                    <a:cubicBezTo>
                      <a:pt x="562321" y="789253"/>
                      <a:pt x="471118" y="832399"/>
                      <a:pt x="390088" y="828892"/>
                    </a:cubicBezTo>
                    <a:cubicBezTo>
                      <a:pt x="308005" y="825384"/>
                      <a:pt x="224870" y="803285"/>
                      <a:pt x="152259" y="765400"/>
                    </a:cubicBezTo>
                    <a:cubicBezTo>
                      <a:pt x="63862" y="719097"/>
                      <a:pt x="35449" y="645784"/>
                      <a:pt x="9491" y="556686"/>
                    </a:cubicBezTo>
                    <a:cubicBezTo>
                      <a:pt x="722" y="526870"/>
                      <a:pt x="20" y="441279"/>
                      <a:pt x="20" y="421987"/>
                    </a:cubicBezTo>
                    <a:cubicBezTo>
                      <a:pt x="-681" y="342009"/>
                      <a:pt x="16858" y="270099"/>
                      <a:pt x="57899" y="199241"/>
                    </a:cubicBezTo>
                    <a:cubicBezTo>
                      <a:pt x="69124" y="179598"/>
                      <a:pt x="93679" y="145923"/>
                      <a:pt x="110516" y="130839"/>
                    </a:cubicBezTo>
                    <a:cubicBezTo>
                      <a:pt x="135421" y="108038"/>
                      <a:pt x="156117" y="91902"/>
                      <a:pt x="184180" y="72960"/>
                    </a:cubicBezTo>
                    <a:cubicBezTo>
                      <a:pt x="226273" y="44547"/>
                      <a:pt x="272576" y="37882"/>
                      <a:pt x="319932" y="19642"/>
                    </a:cubicBezTo>
                    <a:cubicBezTo>
                      <a:pt x="371146" y="-2"/>
                      <a:pt x="422710" y="-1756"/>
                      <a:pt x="477081" y="1050"/>
                    </a:cubicBezTo>
                    <a:cubicBezTo>
                      <a:pt x="511808" y="3155"/>
                      <a:pt x="546536" y="8066"/>
                      <a:pt x="580211" y="15783"/>
                    </a:cubicBezTo>
                    <a:cubicBezTo>
                      <a:pt x="621954" y="25254"/>
                      <a:pt x="662644" y="39285"/>
                      <a:pt x="701580" y="57175"/>
                    </a:cubicBezTo>
                    <a:cubicBezTo>
                      <a:pt x="767527" y="87342"/>
                      <a:pt x="839437" y="124174"/>
                      <a:pt x="896965" y="168022"/>
                    </a:cubicBezTo>
                    <a:cubicBezTo>
                      <a:pt x="933446" y="195733"/>
                      <a:pt x="965718" y="229058"/>
                      <a:pt x="992377" y="266240"/>
                    </a:cubicBezTo>
                    <a:cubicBezTo>
                      <a:pt x="1021843" y="307282"/>
                      <a:pt x="1032717" y="350077"/>
                      <a:pt x="1041136" y="399186"/>
                    </a:cubicBezTo>
                    <a:cubicBezTo>
                      <a:pt x="1048853" y="443384"/>
                      <a:pt x="1052711" y="492844"/>
                      <a:pt x="1047099" y="537393"/>
                    </a:cubicBezTo>
                    <a:cubicBezTo>
                      <a:pt x="1040083" y="595272"/>
                      <a:pt x="1025701" y="665077"/>
                      <a:pt x="1000094" y="717694"/>
                    </a:cubicBezTo>
                    <a:cubicBezTo>
                      <a:pt x="975540" y="768557"/>
                      <a:pt x="933446" y="808897"/>
                      <a:pt x="888897" y="842221"/>
                    </a:cubicBezTo>
                    <a:cubicBezTo>
                      <a:pt x="854170" y="867828"/>
                      <a:pt x="816636" y="889577"/>
                      <a:pt x="778401" y="909220"/>
                    </a:cubicBezTo>
                    <a:cubicBezTo>
                      <a:pt x="746831" y="925356"/>
                      <a:pt x="711402" y="945000"/>
                      <a:pt x="674220" y="940790"/>
                    </a:cubicBezTo>
                    <a:cubicBezTo>
                      <a:pt x="642299" y="936932"/>
                      <a:pt x="623707" y="934126"/>
                      <a:pt x="585122" y="924655"/>
                    </a:cubicBezTo>
                    <a:close/>
                  </a:path>
                </a:pathLst>
              </a:custGeom>
              <a:solidFill>
                <a:schemeClr val="bg1"/>
              </a:solidFill>
              <a:ln w="3501"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DFDDD88F-2AB3-0F4E-93DD-C382539A6B35}"/>
                </a:ext>
              </a:extLst>
            </p:cNvPr>
            <p:cNvGrpSpPr/>
            <p:nvPr/>
          </p:nvGrpSpPr>
          <p:grpSpPr>
            <a:xfrm>
              <a:off x="468048" y="4712959"/>
              <a:ext cx="2046781" cy="1612300"/>
              <a:chOff x="4200536" y="5852139"/>
              <a:chExt cx="867567" cy="683404"/>
            </a:xfrm>
            <a:effectLst>
              <a:outerShdw blurRad="127000" dist="63500" dir="5400000" algn="t" rotWithShape="0">
                <a:prstClr val="black">
                  <a:alpha val="50000"/>
                </a:prstClr>
              </a:outerShdw>
            </a:effectLst>
          </p:grpSpPr>
          <p:sp>
            <p:nvSpPr>
              <p:cNvPr id="56" name="Freeform: Shape 97">
                <a:extLst>
                  <a:ext uri="{FF2B5EF4-FFF2-40B4-BE49-F238E27FC236}">
                    <a16:creationId xmlns:a16="http://schemas.microsoft.com/office/drawing/2014/main" id="{9D2F723B-DFCD-024C-AC8E-594972AAD9DF}"/>
                  </a:ext>
                </a:extLst>
              </p:cNvPr>
              <p:cNvSpPr/>
              <p:nvPr/>
            </p:nvSpPr>
            <p:spPr>
              <a:xfrm>
                <a:off x="4200536" y="5852139"/>
                <a:ext cx="867567" cy="683404"/>
              </a:xfrm>
              <a:custGeom>
                <a:avLst/>
                <a:gdLst>
                  <a:gd name="connsiteX0" fmla="*/ 1368504 w 1371550"/>
                  <a:gd name="connsiteY0" fmla="*/ 524569 h 1080402"/>
                  <a:gd name="connsiteX1" fmla="*/ 1295191 w 1371550"/>
                  <a:gd name="connsiteY1" fmla="*/ 386362 h 1080402"/>
                  <a:gd name="connsiteX2" fmla="*/ 1098052 w 1371550"/>
                  <a:gd name="connsiteY2" fmla="*/ 166773 h 1080402"/>
                  <a:gd name="connsiteX3" fmla="*/ 981944 w 1371550"/>
                  <a:gd name="connsiteY3" fmla="*/ 78377 h 1080402"/>
                  <a:gd name="connsiteX4" fmla="*/ 612923 w 1371550"/>
                  <a:gd name="connsiteY4" fmla="*/ 153 h 1080402"/>
                  <a:gd name="connsiteX5" fmla="*/ 422099 w 1371550"/>
                  <a:gd name="connsiteY5" fmla="*/ 15587 h 1080402"/>
                  <a:gd name="connsiteX6" fmla="*/ 245656 w 1371550"/>
                  <a:gd name="connsiteY6" fmla="*/ 46105 h 1080402"/>
                  <a:gd name="connsiteX7" fmla="*/ 81842 w 1371550"/>
                  <a:gd name="connsiteY7" fmla="*/ 149936 h 1080402"/>
                  <a:gd name="connsiteX8" fmla="*/ 14142 w 1371550"/>
                  <a:gd name="connsiteY8" fmla="*/ 320766 h 1080402"/>
                  <a:gd name="connsiteX9" fmla="*/ 8880 w 1371550"/>
                  <a:gd name="connsiteY9" fmla="*/ 584553 h 1080402"/>
                  <a:gd name="connsiteX10" fmla="*/ 191286 w 1371550"/>
                  <a:gd name="connsiteY10" fmla="*/ 867281 h 1080402"/>
                  <a:gd name="connsiteX11" fmla="*/ 392283 w 1371550"/>
                  <a:gd name="connsiteY11" fmla="*/ 995316 h 1080402"/>
                  <a:gd name="connsiteX12" fmla="*/ 1129272 w 1371550"/>
                  <a:gd name="connsiteY12" fmla="*/ 1023379 h 1080402"/>
                  <a:gd name="connsiteX13" fmla="*/ 1265374 w 1371550"/>
                  <a:gd name="connsiteY13" fmla="*/ 939191 h 1080402"/>
                  <a:gd name="connsiteX14" fmla="*/ 1341494 w 1371550"/>
                  <a:gd name="connsiteY14" fmla="*/ 735388 h 1080402"/>
                  <a:gd name="connsiteX15" fmla="*/ 1368504 w 1371550"/>
                  <a:gd name="connsiteY15" fmla="*/ 524569 h 108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1550" h="1080402">
                    <a:moveTo>
                      <a:pt x="1368504" y="524569"/>
                    </a:moveTo>
                    <a:cubicBezTo>
                      <a:pt x="1359734" y="472303"/>
                      <a:pt x="1332724" y="423544"/>
                      <a:pt x="1295191" y="386362"/>
                    </a:cubicBezTo>
                    <a:cubicBezTo>
                      <a:pt x="1224684" y="317609"/>
                      <a:pt x="1168208" y="235877"/>
                      <a:pt x="1098052" y="166773"/>
                    </a:cubicBezTo>
                    <a:cubicBezTo>
                      <a:pt x="1063325" y="132748"/>
                      <a:pt x="1025090" y="101528"/>
                      <a:pt x="981944" y="78377"/>
                    </a:cubicBezTo>
                    <a:cubicBezTo>
                      <a:pt x="868642" y="17341"/>
                      <a:pt x="740256" y="-1952"/>
                      <a:pt x="612923" y="153"/>
                    </a:cubicBezTo>
                    <a:cubicBezTo>
                      <a:pt x="549081" y="1205"/>
                      <a:pt x="485590" y="7519"/>
                      <a:pt x="422099" y="15587"/>
                    </a:cubicBezTo>
                    <a:cubicBezTo>
                      <a:pt x="362466" y="23304"/>
                      <a:pt x="302834" y="26461"/>
                      <a:pt x="245656" y="46105"/>
                    </a:cubicBezTo>
                    <a:cubicBezTo>
                      <a:pt x="183218" y="67503"/>
                      <a:pt x="125690" y="100827"/>
                      <a:pt x="81842" y="149936"/>
                    </a:cubicBezTo>
                    <a:cubicBezTo>
                      <a:pt x="37293" y="200098"/>
                      <a:pt x="23262" y="256573"/>
                      <a:pt x="14142" y="320766"/>
                    </a:cubicBezTo>
                    <a:cubicBezTo>
                      <a:pt x="2215" y="406005"/>
                      <a:pt x="-7958" y="499313"/>
                      <a:pt x="8880" y="584553"/>
                    </a:cubicBezTo>
                    <a:cubicBezTo>
                      <a:pt x="30979" y="695048"/>
                      <a:pt x="96926" y="803440"/>
                      <a:pt x="191286" y="867281"/>
                    </a:cubicBezTo>
                    <a:cubicBezTo>
                      <a:pt x="257934" y="912532"/>
                      <a:pt x="318969" y="960589"/>
                      <a:pt x="392283" y="995316"/>
                    </a:cubicBezTo>
                    <a:cubicBezTo>
                      <a:pt x="621342" y="1103357"/>
                      <a:pt x="891793" y="1105461"/>
                      <a:pt x="1129272" y="1023379"/>
                    </a:cubicBezTo>
                    <a:cubicBezTo>
                      <a:pt x="1181889" y="1005138"/>
                      <a:pt x="1233453" y="987950"/>
                      <a:pt x="1265374" y="939191"/>
                    </a:cubicBezTo>
                    <a:cubicBezTo>
                      <a:pt x="1305714" y="877805"/>
                      <a:pt x="1326761" y="806596"/>
                      <a:pt x="1341494" y="735388"/>
                    </a:cubicBezTo>
                    <a:cubicBezTo>
                      <a:pt x="1356577" y="665934"/>
                      <a:pt x="1380430" y="595778"/>
                      <a:pt x="1368504" y="524569"/>
                    </a:cubicBezTo>
                    <a:close/>
                  </a:path>
                </a:pathLst>
              </a:custGeom>
              <a:solidFill>
                <a:schemeClr val="accent3">
                  <a:lumMod val="75000"/>
                </a:schemeClr>
              </a:solidFill>
              <a:ln w="3501" cap="flat">
                <a:noFill/>
                <a:prstDash val="solid"/>
                <a:miter/>
              </a:ln>
            </p:spPr>
            <p:txBody>
              <a:bodyPr rtlCol="0" anchor="ctr"/>
              <a:lstStyle/>
              <a:p>
                <a:endParaRPr lang="en-US" dirty="0"/>
              </a:p>
            </p:txBody>
          </p:sp>
          <p:sp>
            <p:nvSpPr>
              <p:cNvPr id="57" name="Freeform: Shape 98">
                <a:extLst>
                  <a:ext uri="{FF2B5EF4-FFF2-40B4-BE49-F238E27FC236}">
                    <a16:creationId xmlns:a16="http://schemas.microsoft.com/office/drawing/2014/main" id="{0DB41840-687A-1A46-9EAE-9ABF95E9FE32}"/>
                  </a:ext>
                </a:extLst>
              </p:cNvPr>
              <p:cNvSpPr/>
              <p:nvPr/>
            </p:nvSpPr>
            <p:spPr>
              <a:xfrm>
                <a:off x="4241566" y="5862573"/>
                <a:ext cx="807659" cy="519209"/>
              </a:xfrm>
              <a:custGeom>
                <a:avLst/>
                <a:gdLst>
                  <a:gd name="connsiteX0" fmla="*/ 1279435 w 1276839"/>
                  <a:gd name="connsiteY0" fmla="*/ 521052 h 820825"/>
                  <a:gd name="connsiteX1" fmla="*/ 1271016 w 1276839"/>
                  <a:gd name="connsiteY1" fmla="*/ 467734 h 820825"/>
                  <a:gd name="connsiteX2" fmla="*/ 1194546 w 1276839"/>
                  <a:gd name="connsiteY2" fmla="*/ 366358 h 820825"/>
                  <a:gd name="connsiteX3" fmla="*/ 1088611 w 1276839"/>
                  <a:gd name="connsiteY3" fmla="*/ 246742 h 820825"/>
                  <a:gd name="connsiteX4" fmla="*/ 1048271 w 1276839"/>
                  <a:gd name="connsiteY4" fmla="*/ 186057 h 820825"/>
                  <a:gd name="connsiteX5" fmla="*/ 993549 w 1276839"/>
                  <a:gd name="connsiteY5" fmla="*/ 154487 h 820825"/>
                  <a:gd name="connsiteX6" fmla="*/ 915325 w 1276839"/>
                  <a:gd name="connsiteY6" fmla="*/ 95907 h 820825"/>
                  <a:gd name="connsiteX7" fmla="*/ 709768 w 1276839"/>
                  <a:gd name="connsiteY7" fmla="*/ 7510 h 820825"/>
                  <a:gd name="connsiteX8" fmla="*/ 428793 w 1276839"/>
                  <a:gd name="connsiteY8" fmla="*/ 7861 h 820825"/>
                  <a:gd name="connsiteX9" fmla="*/ 316894 w 1276839"/>
                  <a:gd name="connsiteY9" fmla="*/ 17332 h 820825"/>
                  <a:gd name="connsiteX10" fmla="*/ 214817 w 1276839"/>
                  <a:gd name="connsiteY10" fmla="*/ 37326 h 820825"/>
                  <a:gd name="connsiteX11" fmla="*/ 86432 w 1276839"/>
                  <a:gd name="connsiteY11" fmla="*/ 119760 h 820825"/>
                  <a:gd name="connsiteX12" fmla="*/ 20836 w 1276839"/>
                  <a:gd name="connsiteY12" fmla="*/ 209910 h 820825"/>
                  <a:gd name="connsiteX13" fmla="*/ 140 w 1276839"/>
                  <a:gd name="connsiteY13" fmla="*/ 273051 h 820825"/>
                  <a:gd name="connsiteX14" fmla="*/ 14171 w 1276839"/>
                  <a:gd name="connsiteY14" fmla="*/ 341804 h 820825"/>
                  <a:gd name="connsiteX15" fmla="*/ 44689 w 1276839"/>
                  <a:gd name="connsiteY15" fmla="*/ 461419 h 820825"/>
                  <a:gd name="connsiteX16" fmla="*/ 115897 w 1276839"/>
                  <a:gd name="connsiteY16" fmla="*/ 571915 h 820825"/>
                  <a:gd name="connsiteX17" fmla="*/ 222885 w 1276839"/>
                  <a:gd name="connsiteY17" fmla="*/ 656804 h 820825"/>
                  <a:gd name="connsiteX18" fmla="*/ 336187 w 1276839"/>
                  <a:gd name="connsiteY18" fmla="*/ 729065 h 820825"/>
                  <a:gd name="connsiteX19" fmla="*/ 401082 w 1276839"/>
                  <a:gd name="connsiteY19" fmla="*/ 762038 h 820825"/>
                  <a:gd name="connsiteX20" fmla="*/ 484216 w 1276839"/>
                  <a:gd name="connsiteY20" fmla="*/ 796064 h 820825"/>
                  <a:gd name="connsiteX21" fmla="*/ 605236 w 1276839"/>
                  <a:gd name="connsiteY21" fmla="*/ 820618 h 820825"/>
                  <a:gd name="connsiteX22" fmla="*/ 705208 w 1276839"/>
                  <a:gd name="connsiteY22" fmla="*/ 817461 h 820825"/>
                  <a:gd name="connsiteX23" fmla="*/ 805882 w 1276839"/>
                  <a:gd name="connsiteY23" fmla="*/ 805886 h 820825"/>
                  <a:gd name="connsiteX24" fmla="*/ 1013193 w 1276839"/>
                  <a:gd name="connsiteY24" fmla="*/ 756075 h 820825"/>
                  <a:gd name="connsiteX25" fmla="*/ 1091768 w 1276839"/>
                  <a:gd name="connsiteY25" fmla="*/ 735028 h 820825"/>
                  <a:gd name="connsiteX26" fmla="*/ 1182269 w 1276839"/>
                  <a:gd name="connsiteY26" fmla="*/ 673992 h 820825"/>
                  <a:gd name="connsiteX27" fmla="*/ 1221907 w 1276839"/>
                  <a:gd name="connsiteY27" fmla="*/ 630846 h 820825"/>
                  <a:gd name="connsiteX28" fmla="*/ 1268210 w 1276839"/>
                  <a:gd name="connsiteY28" fmla="*/ 577177 h 820825"/>
                  <a:gd name="connsiteX29" fmla="*/ 1279435 w 1276839"/>
                  <a:gd name="connsiteY29" fmla="*/ 521052 h 820825"/>
                  <a:gd name="connsiteX30" fmla="*/ 1141228 w 1276839"/>
                  <a:gd name="connsiteY30" fmla="*/ 703107 h 820825"/>
                  <a:gd name="connsiteX31" fmla="*/ 1141228 w 1276839"/>
                  <a:gd name="connsiteY31" fmla="*/ 703107 h 820825"/>
                  <a:gd name="connsiteX32" fmla="*/ 1141228 w 1276839"/>
                  <a:gd name="connsiteY32" fmla="*/ 703107 h 820825"/>
                  <a:gd name="connsiteX33" fmla="*/ 1141228 w 1276839"/>
                  <a:gd name="connsiteY33" fmla="*/ 703107 h 82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6839" h="820825">
                    <a:moveTo>
                      <a:pt x="1279435" y="521052"/>
                    </a:moveTo>
                    <a:cubicBezTo>
                      <a:pt x="1279084" y="502110"/>
                      <a:pt x="1275927" y="483519"/>
                      <a:pt x="1271016" y="467734"/>
                    </a:cubicBezTo>
                    <a:cubicBezTo>
                      <a:pt x="1257336" y="423185"/>
                      <a:pt x="1227520" y="396876"/>
                      <a:pt x="1194546" y="366358"/>
                    </a:cubicBezTo>
                    <a:cubicBezTo>
                      <a:pt x="1155259" y="330228"/>
                      <a:pt x="1119830" y="289888"/>
                      <a:pt x="1088611" y="246742"/>
                    </a:cubicBezTo>
                    <a:cubicBezTo>
                      <a:pt x="1074930" y="227449"/>
                      <a:pt x="1064056" y="203596"/>
                      <a:pt x="1048271" y="186057"/>
                    </a:cubicBezTo>
                    <a:cubicBezTo>
                      <a:pt x="1033889" y="169921"/>
                      <a:pt x="1010737" y="166413"/>
                      <a:pt x="993549" y="154487"/>
                    </a:cubicBezTo>
                    <a:cubicBezTo>
                      <a:pt x="970047" y="138000"/>
                      <a:pt x="938828" y="112393"/>
                      <a:pt x="915325" y="95907"/>
                    </a:cubicBezTo>
                    <a:cubicBezTo>
                      <a:pt x="849028" y="49604"/>
                      <a:pt x="796060" y="20840"/>
                      <a:pt x="709768" y="7510"/>
                    </a:cubicBezTo>
                    <a:cubicBezTo>
                      <a:pt x="617162" y="-6872"/>
                      <a:pt x="522451" y="2950"/>
                      <a:pt x="428793" y="7861"/>
                    </a:cubicBezTo>
                    <a:cubicBezTo>
                      <a:pt x="391260" y="9965"/>
                      <a:pt x="354077" y="12772"/>
                      <a:pt x="316894" y="17332"/>
                    </a:cubicBezTo>
                    <a:cubicBezTo>
                      <a:pt x="282518" y="21541"/>
                      <a:pt x="247791" y="26452"/>
                      <a:pt x="214817" y="37326"/>
                    </a:cubicBezTo>
                    <a:cubicBezTo>
                      <a:pt x="165357" y="53813"/>
                      <a:pt x="127122" y="88891"/>
                      <a:pt x="86432" y="119760"/>
                    </a:cubicBezTo>
                    <a:cubicBezTo>
                      <a:pt x="62228" y="138000"/>
                      <a:pt x="23291" y="206052"/>
                      <a:pt x="20836" y="209910"/>
                    </a:cubicBezTo>
                    <a:cubicBezTo>
                      <a:pt x="8559" y="228502"/>
                      <a:pt x="1543" y="250601"/>
                      <a:pt x="140" y="273051"/>
                    </a:cubicBezTo>
                    <a:cubicBezTo>
                      <a:pt x="-1263" y="297956"/>
                      <a:pt x="8208" y="318301"/>
                      <a:pt x="14171" y="341804"/>
                    </a:cubicBezTo>
                    <a:cubicBezTo>
                      <a:pt x="24344" y="381793"/>
                      <a:pt x="28904" y="422483"/>
                      <a:pt x="44689" y="461419"/>
                    </a:cubicBezTo>
                    <a:cubicBezTo>
                      <a:pt x="61176" y="502110"/>
                      <a:pt x="85379" y="539994"/>
                      <a:pt x="115897" y="571915"/>
                    </a:cubicBezTo>
                    <a:cubicBezTo>
                      <a:pt x="147468" y="604889"/>
                      <a:pt x="185001" y="631197"/>
                      <a:pt x="222885" y="656804"/>
                    </a:cubicBezTo>
                    <a:cubicBezTo>
                      <a:pt x="260068" y="682060"/>
                      <a:pt x="295848" y="708719"/>
                      <a:pt x="336187" y="729065"/>
                    </a:cubicBezTo>
                    <a:cubicBezTo>
                      <a:pt x="357936" y="739939"/>
                      <a:pt x="379333" y="750813"/>
                      <a:pt x="401082" y="762038"/>
                    </a:cubicBezTo>
                    <a:cubicBezTo>
                      <a:pt x="427741" y="775719"/>
                      <a:pt x="456505" y="784488"/>
                      <a:pt x="484216" y="796064"/>
                    </a:cubicBezTo>
                    <a:cubicBezTo>
                      <a:pt x="509473" y="806938"/>
                      <a:pt x="590854" y="818865"/>
                      <a:pt x="605236" y="820618"/>
                    </a:cubicBezTo>
                    <a:cubicBezTo>
                      <a:pt x="639261" y="824126"/>
                      <a:pt x="671533" y="819917"/>
                      <a:pt x="705208" y="817461"/>
                    </a:cubicBezTo>
                    <a:cubicBezTo>
                      <a:pt x="738883" y="815006"/>
                      <a:pt x="772558" y="811147"/>
                      <a:pt x="805882" y="805886"/>
                    </a:cubicBezTo>
                    <a:cubicBezTo>
                      <a:pt x="876038" y="794661"/>
                      <a:pt x="944791" y="775368"/>
                      <a:pt x="1013193" y="756075"/>
                    </a:cubicBezTo>
                    <a:cubicBezTo>
                      <a:pt x="1034240" y="750813"/>
                      <a:pt x="1063355" y="748007"/>
                      <a:pt x="1091768" y="735028"/>
                    </a:cubicBezTo>
                    <a:cubicBezTo>
                      <a:pt x="1125092" y="719944"/>
                      <a:pt x="1155960" y="699599"/>
                      <a:pt x="1182269" y="673992"/>
                    </a:cubicBezTo>
                    <a:cubicBezTo>
                      <a:pt x="1196300" y="660312"/>
                      <a:pt x="1209279" y="645579"/>
                      <a:pt x="1221907" y="630846"/>
                    </a:cubicBezTo>
                    <a:cubicBezTo>
                      <a:pt x="1236289" y="614009"/>
                      <a:pt x="1257336" y="596470"/>
                      <a:pt x="1268210" y="577177"/>
                    </a:cubicBezTo>
                    <a:cubicBezTo>
                      <a:pt x="1276629" y="561392"/>
                      <a:pt x="1279786" y="541398"/>
                      <a:pt x="1279435" y="521052"/>
                    </a:cubicBezTo>
                    <a:close/>
                    <a:moveTo>
                      <a:pt x="1141228" y="703107"/>
                    </a:moveTo>
                    <a:lnTo>
                      <a:pt x="1141228" y="703107"/>
                    </a:lnTo>
                    <a:cubicBezTo>
                      <a:pt x="1141228" y="703107"/>
                      <a:pt x="1141228" y="703107"/>
                      <a:pt x="1141228" y="703107"/>
                    </a:cubicBezTo>
                    <a:cubicBezTo>
                      <a:pt x="1141228" y="703107"/>
                      <a:pt x="1141228" y="703107"/>
                      <a:pt x="1141228" y="703107"/>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58" name="Freeform: Shape 99">
                <a:extLst>
                  <a:ext uri="{FF2B5EF4-FFF2-40B4-BE49-F238E27FC236}">
                    <a16:creationId xmlns:a16="http://schemas.microsoft.com/office/drawing/2014/main" id="{3254B16D-8769-5345-AE01-86D815476733}"/>
                  </a:ext>
                </a:extLst>
              </p:cNvPr>
              <p:cNvSpPr/>
              <p:nvPr/>
            </p:nvSpPr>
            <p:spPr>
              <a:xfrm>
                <a:off x="4304096" y="5878890"/>
                <a:ext cx="716686" cy="468176"/>
              </a:xfrm>
              <a:custGeom>
                <a:avLst/>
                <a:gdLst>
                  <a:gd name="connsiteX0" fmla="*/ 896799 w 1133019"/>
                  <a:gd name="connsiteY0" fmla="*/ 209722 h 740146"/>
                  <a:gd name="connsiteX1" fmla="*/ 922406 w 1133019"/>
                  <a:gd name="connsiteY1" fmla="*/ 301977 h 740146"/>
                  <a:gd name="connsiteX2" fmla="*/ 813313 w 1133019"/>
                  <a:gd name="connsiteY2" fmla="*/ 514901 h 740146"/>
                  <a:gd name="connsiteX3" fmla="*/ 742456 w 1133019"/>
                  <a:gd name="connsiteY3" fmla="*/ 551733 h 740146"/>
                  <a:gd name="connsiteX4" fmla="*/ 500768 w 1133019"/>
                  <a:gd name="connsiteY4" fmla="*/ 502974 h 740146"/>
                  <a:gd name="connsiteX5" fmla="*/ 415529 w 1133019"/>
                  <a:gd name="connsiteY5" fmla="*/ 433871 h 740146"/>
                  <a:gd name="connsiteX6" fmla="*/ 357299 w 1133019"/>
                  <a:gd name="connsiteY6" fmla="*/ 343720 h 740146"/>
                  <a:gd name="connsiteX7" fmla="*/ 346074 w 1133019"/>
                  <a:gd name="connsiteY7" fmla="*/ 296365 h 740146"/>
                  <a:gd name="connsiteX8" fmla="*/ 388869 w 1133019"/>
                  <a:gd name="connsiteY8" fmla="*/ 231471 h 740146"/>
                  <a:gd name="connsiteX9" fmla="*/ 403251 w 1133019"/>
                  <a:gd name="connsiteY9" fmla="*/ 220246 h 740146"/>
                  <a:gd name="connsiteX10" fmla="*/ 568820 w 1133019"/>
                  <a:gd name="connsiteY10" fmla="*/ 236732 h 740146"/>
                  <a:gd name="connsiteX11" fmla="*/ 700362 w 1133019"/>
                  <a:gd name="connsiteY11" fmla="*/ 251816 h 740146"/>
                  <a:gd name="connsiteX12" fmla="*/ 740351 w 1133019"/>
                  <a:gd name="connsiteY12" fmla="*/ 223052 h 740146"/>
                  <a:gd name="connsiteX13" fmla="*/ 720357 w 1133019"/>
                  <a:gd name="connsiteY13" fmla="*/ 163068 h 740146"/>
                  <a:gd name="connsiteX14" fmla="*/ 625295 w 1133019"/>
                  <a:gd name="connsiteY14" fmla="*/ 110451 h 740146"/>
                  <a:gd name="connsiteX15" fmla="*/ 551281 w 1133019"/>
                  <a:gd name="connsiteY15" fmla="*/ 93965 h 740146"/>
                  <a:gd name="connsiteX16" fmla="*/ 354493 w 1133019"/>
                  <a:gd name="connsiteY16" fmla="*/ 91509 h 740146"/>
                  <a:gd name="connsiteX17" fmla="*/ 204008 w 1133019"/>
                  <a:gd name="connsiteY17" fmla="*/ 167278 h 740146"/>
                  <a:gd name="connsiteX18" fmla="*/ 184715 w 1133019"/>
                  <a:gd name="connsiteY18" fmla="*/ 366170 h 740146"/>
                  <a:gd name="connsiteX19" fmla="*/ 242945 w 1133019"/>
                  <a:gd name="connsiteY19" fmla="*/ 452813 h 740146"/>
                  <a:gd name="connsiteX20" fmla="*/ 312750 w 1133019"/>
                  <a:gd name="connsiteY20" fmla="*/ 525775 h 740146"/>
                  <a:gd name="connsiteX21" fmla="*/ 456921 w 1133019"/>
                  <a:gd name="connsiteY21" fmla="*/ 597685 h 740146"/>
                  <a:gd name="connsiteX22" fmla="*/ 794722 w 1133019"/>
                  <a:gd name="connsiteY22" fmla="*/ 607858 h 740146"/>
                  <a:gd name="connsiteX23" fmla="*/ 937139 w 1133019"/>
                  <a:gd name="connsiteY23" fmla="*/ 541210 h 740146"/>
                  <a:gd name="connsiteX24" fmla="*/ 995017 w 1133019"/>
                  <a:gd name="connsiteY24" fmla="*/ 478771 h 740146"/>
                  <a:gd name="connsiteX25" fmla="*/ 1024132 w 1133019"/>
                  <a:gd name="connsiteY25" fmla="*/ 403353 h 740146"/>
                  <a:gd name="connsiteX26" fmla="*/ 1042724 w 1133019"/>
                  <a:gd name="connsiteY26" fmla="*/ 283386 h 740146"/>
                  <a:gd name="connsiteX27" fmla="*/ 1089728 w 1133019"/>
                  <a:gd name="connsiteY27" fmla="*/ 327935 h 740146"/>
                  <a:gd name="connsiteX28" fmla="*/ 1089728 w 1133019"/>
                  <a:gd name="connsiteY28" fmla="*/ 327935 h 740146"/>
                  <a:gd name="connsiteX29" fmla="*/ 1134979 w 1133019"/>
                  <a:gd name="connsiteY29" fmla="*/ 378097 h 740146"/>
                  <a:gd name="connsiteX30" fmla="*/ 1120597 w 1133019"/>
                  <a:gd name="connsiteY30" fmla="*/ 407211 h 740146"/>
                  <a:gd name="connsiteX31" fmla="*/ 1037813 w 1133019"/>
                  <a:gd name="connsiteY31" fmla="*/ 577691 h 740146"/>
                  <a:gd name="connsiteX32" fmla="*/ 885223 w 1133019"/>
                  <a:gd name="connsiteY32" fmla="*/ 683977 h 740146"/>
                  <a:gd name="connsiteX33" fmla="*/ 674054 w 1133019"/>
                  <a:gd name="connsiteY33" fmla="*/ 733788 h 740146"/>
                  <a:gd name="connsiteX34" fmla="*/ 523218 w 1133019"/>
                  <a:gd name="connsiteY34" fmla="*/ 734840 h 740146"/>
                  <a:gd name="connsiteX35" fmla="*/ 372032 w 1133019"/>
                  <a:gd name="connsiteY35" fmla="*/ 682574 h 740146"/>
                  <a:gd name="connsiteX36" fmla="*/ 149988 w 1133019"/>
                  <a:gd name="connsiteY36" fmla="*/ 528932 h 740146"/>
                  <a:gd name="connsiteX37" fmla="*/ 6519 w 1133019"/>
                  <a:gd name="connsiteY37" fmla="*/ 327584 h 740146"/>
                  <a:gd name="connsiteX38" fmla="*/ 99827 w 1133019"/>
                  <a:gd name="connsiteY38" fmla="*/ 76075 h 740146"/>
                  <a:gd name="connsiteX39" fmla="*/ 244699 w 1133019"/>
                  <a:gd name="connsiteY39" fmla="*/ 22756 h 740146"/>
                  <a:gd name="connsiteX40" fmla="*/ 426754 w 1133019"/>
                  <a:gd name="connsiteY40" fmla="*/ 1359 h 740146"/>
                  <a:gd name="connsiteX41" fmla="*/ 672300 w 1133019"/>
                  <a:gd name="connsiteY41" fmla="*/ 34332 h 740146"/>
                  <a:gd name="connsiteX42" fmla="*/ 806298 w 1133019"/>
                  <a:gd name="connsiteY42" fmla="*/ 100630 h 740146"/>
                  <a:gd name="connsiteX43" fmla="*/ 896799 w 1133019"/>
                  <a:gd name="connsiteY43" fmla="*/ 209722 h 74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3019" h="740146">
                    <a:moveTo>
                      <a:pt x="896799" y="209722"/>
                    </a:moveTo>
                    <a:cubicBezTo>
                      <a:pt x="911181" y="238486"/>
                      <a:pt x="920652" y="269355"/>
                      <a:pt x="922406" y="301977"/>
                    </a:cubicBezTo>
                    <a:cubicBezTo>
                      <a:pt x="927668" y="386165"/>
                      <a:pt x="878909" y="465441"/>
                      <a:pt x="813313" y="514901"/>
                    </a:cubicBezTo>
                    <a:cubicBezTo>
                      <a:pt x="791916" y="531037"/>
                      <a:pt x="769115" y="546120"/>
                      <a:pt x="742456" y="551733"/>
                    </a:cubicBezTo>
                    <a:cubicBezTo>
                      <a:pt x="664583" y="567518"/>
                      <a:pt x="567066" y="545068"/>
                      <a:pt x="500768" y="502974"/>
                    </a:cubicBezTo>
                    <a:cubicBezTo>
                      <a:pt x="469900" y="483681"/>
                      <a:pt x="437628" y="463336"/>
                      <a:pt x="415529" y="433871"/>
                    </a:cubicBezTo>
                    <a:cubicBezTo>
                      <a:pt x="393430" y="404405"/>
                      <a:pt x="365367" y="382657"/>
                      <a:pt x="357299" y="343720"/>
                    </a:cubicBezTo>
                    <a:cubicBezTo>
                      <a:pt x="353441" y="324778"/>
                      <a:pt x="345373" y="315658"/>
                      <a:pt x="346074" y="296365"/>
                    </a:cubicBezTo>
                    <a:cubicBezTo>
                      <a:pt x="347477" y="259182"/>
                      <a:pt x="361859" y="253920"/>
                      <a:pt x="388869" y="231471"/>
                    </a:cubicBezTo>
                    <a:cubicBezTo>
                      <a:pt x="393430" y="227612"/>
                      <a:pt x="398341" y="223753"/>
                      <a:pt x="403251" y="220246"/>
                    </a:cubicBezTo>
                    <a:cubicBezTo>
                      <a:pt x="441486" y="193937"/>
                      <a:pt x="527778" y="222000"/>
                      <a:pt x="568820" y="236732"/>
                    </a:cubicBezTo>
                    <a:cubicBezTo>
                      <a:pt x="612667" y="252517"/>
                      <a:pt x="661075" y="264444"/>
                      <a:pt x="700362" y="251816"/>
                    </a:cubicBezTo>
                    <a:cubicBezTo>
                      <a:pt x="709482" y="249010"/>
                      <a:pt x="736142" y="231821"/>
                      <a:pt x="740351" y="223052"/>
                    </a:cubicBezTo>
                    <a:cubicBezTo>
                      <a:pt x="744911" y="212879"/>
                      <a:pt x="728775" y="170786"/>
                      <a:pt x="720357" y="163068"/>
                    </a:cubicBezTo>
                    <a:cubicBezTo>
                      <a:pt x="703870" y="147985"/>
                      <a:pt x="644939" y="112556"/>
                      <a:pt x="625295" y="110451"/>
                    </a:cubicBezTo>
                    <a:cubicBezTo>
                      <a:pt x="600741" y="107996"/>
                      <a:pt x="575484" y="98525"/>
                      <a:pt x="551281" y="93965"/>
                    </a:cubicBezTo>
                    <a:cubicBezTo>
                      <a:pt x="489894" y="82038"/>
                      <a:pt x="416230" y="77829"/>
                      <a:pt x="354493" y="91509"/>
                    </a:cubicBezTo>
                    <a:cubicBezTo>
                      <a:pt x="299070" y="104137"/>
                      <a:pt x="247154" y="130095"/>
                      <a:pt x="204008" y="167278"/>
                    </a:cubicBezTo>
                    <a:cubicBezTo>
                      <a:pt x="156653" y="208319"/>
                      <a:pt x="159810" y="313904"/>
                      <a:pt x="184715" y="366170"/>
                    </a:cubicBezTo>
                    <a:cubicBezTo>
                      <a:pt x="199799" y="397390"/>
                      <a:pt x="222950" y="424750"/>
                      <a:pt x="242945" y="452813"/>
                    </a:cubicBezTo>
                    <a:cubicBezTo>
                      <a:pt x="262589" y="480174"/>
                      <a:pt x="283285" y="508236"/>
                      <a:pt x="312750" y="525775"/>
                    </a:cubicBezTo>
                    <a:cubicBezTo>
                      <a:pt x="358352" y="553136"/>
                      <a:pt x="408513" y="575937"/>
                      <a:pt x="456921" y="597685"/>
                    </a:cubicBezTo>
                    <a:cubicBezTo>
                      <a:pt x="567417" y="647145"/>
                      <a:pt x="681420" y="641533"/>
                      <a:pt x="794722" y="607858"/>
                    </a:cubicBezTo>
                    <a:cubicBezTo>
                      <a:pt x="848041" y="592073"/>
                      <a:pt x="896799" y="583654"/>
                      <a:pt x="937139" y="541210"/>
                    </a:cubicBezTo>
                    <a:cubicBezTo>
                      <a:pt x="955730" y="521917"/>
                      <a:pt x="978882" y="500168"/>
                      <a:pt x="995017" y="478771"/>
                    </a:cubicBezTo>
                    <a:cubicBezTo>
                      <a:pt x="1011855" y="456671"/>
                      <a:pt x="1018520" y="431415"/>
                      <a:pt x="1024132" y="403353"/>
                    </a:cubicBezTo>
                    <a:cubicBezTo>
                      <a:pt x="1032200" y="364066"/>
                      <a:pt x="1039216" y="341966"/>
                      <a:pt x="1042724" y="283386"/>
                    </a:cubicBezTo>
                    <a:cubicBezTo>
                      <a:pt x="1057807" y="298119"/>
                      <a:pt x="1076048" y="311799"/>
                      <a:pt x="1089728" y="327935"/>
                    </a:cubicBezTo>
                    <a:cubicBezTo>
                      <a:pt x="1089728" y="327935"/>
                      <a:pt x="1089728" y="327935"/>
                      <a:pt x="1089728" y="327935"/>
                    </a:cubicBezTo>
                    <a:cubicBezTo>
                      <a:pt x="1101304" y="341966"/>
                      <a:pt x="1136382" y="357401"/>
                      <a:pt x="1134979" y="378097"/>
                    </a:cubicBezTo>
                    <a:cubicBezTo>
                      <a:pt x="1134277" y="386165"/>
                      <a:pt x="1123403" y="398793"/>
                      <a:pt x="1120597" y="407211"/>
                    </a:cubicBezTo>
                    <a:cubicBezTo>
                      <a:pt x="1098498" y="470703"/>
                      <a:pt x="1084116" y="526126"/>
                      <a:pt x="1037813" y="577691"/>
                    </a:cubicBezTo>
                    <a:cubicBezTo>
                      <a:pt x="996070" y="624344"/>
                      <a:pt x="942751" y="660124"/>
                      <a:pt x="885223" y="683977"/>
                    </a:cubicBezTo>
                    <a:cubicBezTo>
                      <a:pt x="818224" y="712039"/>
                      <a:pt x="745964" y="726071"/>
                      <a:pt x="674054" y="733788"/>
                    </a:cubicBezTo>
                    <a:cubicBezTo>
                      <a:pt x="622489" y="739400"/>
                      <a:pt x="573731" y="746767"/>
                      <a:pt x="523218" y="734840"/>
                    </a:cubicBezTo>
                    <a:cubicBezTo>
                      <a:pt x="471303" y="722563"/>
                      <a:pt x="420440" y="705024"/>
                      <a:pt x="372032" y="682574"/>
                    </a:cubicBezTo>
                    <a:cubicBezTo>
                      <a:pt x="289599" y="644690"/>
                      <a:pt x="215935" y="590669"/>
                      <a:pt x="149988" y="528932"/>
                    </a:cubicBezTo>
                    <a:cubicBezTo>
                      <a:pt x="90356" y="473860"/>
                      <a:pt x="29320" y="407913"/>
                      <a:pt x="6519" y="327584"/>
                    </a:cubicBezTo>
                    <a:cubicBezTo>
                      <a:pt x="-16983" y="245502"/>
                      <a:pt x="25110" y="120975"/>
                      <a:pt x="99827" y="76075"/>
                    </a:cubicBezTo>
                    <a:cubicBezTo>
                      <a:pt x="140166" y="51871"/>
                      <a:pt x="199097" y="30123"/>
                      <a:pt x="244699" y="22756"/>
                    </a:cubicBezTo>
                    <a:cubicBezTo>
                      <a:pt x="305033" y="12935"/>
                      <a:pt x="366069" y="5919"/>
                      <a:pt x="426754" y="1359"/>
                    </a:cubicBezTo>
                    <a:cubicBezTo>
                      <a:pt x="512344" y="-4955"/>
                      <a:pt x="589516" y="11531"/>
                      <a:pt x="672300" y="34332"/>
                    </a:cubicBezTo>
                    <a:cubicBezTo>
                      <a:pt x="720707" y="47662"/>
                      <a:pt x="767010" y="69410"/>
                      <a:pt x="806298" y="100630"/>
                    </a:cubicBezTo>
                    <a:cubicBezTo>
                      <a:pt x="842779" y="130095"/>
                      <a:pt x="875402" y="167278"/>
                      <a:pt x="896799" y="209722"/>
                    </a:cubicBezTo>
                    <a:close/>
                  </a:path>
                </a:pathLst>
              </a:custGeom>
              <a:solidFill>
                <a:schemeClr val="bg1"/>
              </a:solidFill>
              <a:ln w="3501"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2598E023-C87B-4444-9713-543B29C4746D}"/>
                </a:ext>
              </a:extLst>
            </p:cNvPr>
            <p:cNvGrpSpPr/>
            <p:nvPr/>
          </p:nvGrpSpPr>
          <p:grpSpPr>
            <a:xfrm>
              <a:off x="1564984" y="4767318"/>
              <a:ext cx="2046781" cy="1612300"/>
              <a:chOff x="4200536" y="5852139"/>
              <a:chExt cx="867567" cy="683404"/>
            </a:xfrm>
            <a:effectLst>
              <a:outerShdw blurRad="127000" dist="63500" dir="5400000" algn="t" rotWithShape="0">
                <a:prstClr val="black">
                  <a:alpha val="50000"/>
                </a:prstClr>
              </a:outerShdw>
            </a:effectLst>
          </p:grpSpPr>
          <p:sp>
            <p:nvSpPr>
              <p:cNvPr id="53" name="Freeform: Shape 94">
                <a:extLst>
                  <a:ext uri="{FF2B5EF4-FFF2-40B4-BE49-F238E27FC236}">
                    <a16:creationId xmlns:a16="http://schemas.microsoft.com/office/drawing/2014/main" id="{56F3892F-4361-FB40-AC69-EFC3C6BD7A49}"/>
                  </a:ext>
                </a:extLst>
              </p:cNvPr>
              <p:cNvSpPr/>
              <p:nvPr/>
            </p:nvSpPr>
            <p:spPr>
              <a:xfrm>
                <a:off x="4200536" y="5852139"/>
                <a:ext cx="867567" cy="683404"/>
              </a:xfrm>
              <a:custGeom>
                <a:avLst/>
                <a:gdLst>
                  <a:gd name="connsiteX0" fmla="*/ 1368504 w 1371550"/>
                  <a:gd name="connsiteY0" fmla="*/ 524569 h 1080402"/>
                  <a:gd name="connsiteX1" fmla="*/ 1295191 w 1371550"/>
                  <a:gd name="connsiteY1" fmla="*/ 386362 h 1080402"/>
                  <a:gd name="connsiteX2" fmla="*/ 1098052 w 1371550"/>
                  <a:gd name="connsiteY2" fmla="*/ 166773 h 1080402"/>
                  <a:gd name="connsiteX3" fmla="*/ 981944 w 1371550"/>
                  <a:gd name="connsiteY3" fmla="*/ 78377 h 1080402"/>
                  <a:gd name="connsiteX4" fmla="*/ 612923 w 1371550"/>
                  <a:gd name="connsiteY4" fmla="*/ 153 h 1080402"/>
                  <a:gd name="connsiteX5" fmla="*/ 422099 w 1371550"/>
                  <a:gd name="connsiteY5" fmla="*/ 15587 h 1080402"/>
                  <a:gd name="connsiteX6" fmla="*/ 245656 w 1371550"/>
                  <a:gd name="connsiteY6" fmla="*/ 46105 h 1080402"/>
                  <a:gd name="connsiteX7" fmla="*/ 81842 w 1371550"/>
                  <a:gd name="connsiteY7" fmla="*/ 149936 h 1080402"/>
                  <a:gd name="connsiteX8" fmla="*/ 14142 w 1371550"/>
                  <a:gd name="connsiteY8" fmla="*/ 320766 h 1080402"/>
                  <a:gd name="connsiteX9" fmla="*/ 8880 w 1371550"/>
                  <a:gd name="connsiteY9" fmla="*/ 584553 h 1080402"/>
                  <a:gd name="connsiteX10" fmla="*/ 191286 w 1371550"/>
                  <a:gd name="connsiteY10" fmla="*/ 867281 h 1080402"/>
                  <a:gd name="connsiteX11" fmla="*/ 392283 w 1371550"/>
                  <a:gd name="connsiteY11" fmla="*/ 995316 h 1080402"/>
                  <a:gd name="connsiteX12" fmla="*/ 1129272 w 1371550"/>
                  <a:gd name="connsiteY12" fmla="*/ 1023379 h 1080402"/>
                  <a:gd name="connsiteX13" fmla="*/ 1265374 w 1371550"/>
                  <a:gd name="connsiteY13" fmla="*/ 939191 h 1080402"/>
                  <a:gd name="connsiteX14" fmla="*/ 1341494 w 1371550"/>
                  <a:gd name="connsiteY14" fmla="*/ 735388 h 1080402"/>
                  <a:gd name="connsiteX15" fmla="*/ 1368504 w 1371550"/>
                  <a:gd name="connsiteY15" fmla="*/ 524569 h 108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1550" h="1080402">
                    <a:moveTo>
                      <a:pt x="1368504" y="524569"/>
                    </a:moveTo>
                    <a:cubicBezTo>
                      <a:pt x="1359734" y="472303"/>
                      <a:pt x="1332724" y="423544"/>
                      <a:pt x="1295191" y="386362"/>
                    </a:cubicBezTo>
                    <a:cubicBezTo>
                      <a:pt x="1224684" y="317609"/>
                      <a:pt x="1168208" y="235877"/>
                      <a:pt x="1098052" y="166773"/>
                    </a:cubicBezTo>
                    <a:cubicBezTo>
                      <a:pt x="1063325" y="132748"/>
                      <a:pt x="1025090" y="101528"/>
                      <a:pt x="981944" y="78377"/>
                    </a:cubicBezTo>
                    <a:cubicBezTo>
                      <a:pt x="868642" y="17341"/>
                      <a:pt x="740256" y="-1952"/>
                      <a:pt x="612923" y="153"/>
                    </a:cubicBezTo>
                    <a:cubicBezTo>
                      <a:pt x="549081" y="1205"/>
                      <a:pt x="485590" y="7519"/>
                      <a:pt x="422099" y="15587"/>
                    </a:cubicBezTo>
                    <a:cubicBezTo>
                      <a:pt x="362466" y="23304"/>
                      <a:pt x="302834" y="26461"/>
                      <a:pt x="245656" y="46105"/>
                    </a:cubicBezTo>
                    <a:cubicBezTo>
                      <a:pt x="183218" y="67503"/>
                      <a:pt x="125690" y="100827"/>
                      <a:pt x="81842" y="149936"/>
                    </a:cubicBezTo>
                    <a:cubicBezTo>
                      <a:pt x="37293" y="200098"/>
                      <a:pt x="23262" y="256573"/>
                      <a:pt x="14142" y="320766"/>
                    </a:cubicBezTo>
                    <a:cubicBezTo>
                      <a:pt x="2215" y="406005"/>
                      <a:pt x="-7958" y="499313"/>
                      <a:pt x="8880" y="584553"/>
                    </a:cubicBezTo>
                    <a:cubicBezTo>
                      <a:pt x="30979" y="695048"/>
                      <a:pt x="96926" y="803440"/>
                      <a:pt x="191286" y="867281"/>
                    </a:cubicBezTo>
                    <a:cubicBezTo>
                      <a:pt x="257934" y="912532"/>
                      <a:pt x="318969" y="960589"/>
                      <a:pt x="392283" y="995316"/>
                    </a:cubicBezTo>
                    <a:cubicBezTo>
                      <a:pt x="621342" y="1103357"/>
                      <a:pt x="891793" y="1105461"/>
                      <a:pt x="1129272" y="1023379"/>
                    </a:cubicBezTo>
                    <a:cubicBezTo>
                      <a:pt x="1181889" y="1005138"/>
                      <a:pt x="1233453" y="987950"/>
                      <a:pt x="1265374" y="939191"/>
                    </a:cubicBezTo>
                    <a:cubicBezTo>
                      <a:pt x="1305714" y="877805"/>
                      <a:pt x="1326761" y="806596"/>
                      <a:pt x="1341494" y="735388"/>
                    </a:cubicBezTo>
                    <a:cubicBezTo>
                      <a:pt x="1356577" y="665934"/>
                      <a:pt x="1380430" y="595778"/>
                      <a:pt x="1368504" y="524569"/>
                    </a:cubicBezTo>
                    <a:close/>
                  </a:path>
                </a:pathLst>
              </a:custGeom>
              <a:solidFill>
                <a:schemeClr val="accent3">
                  <a:lumMod val="75000"/>
                </a:schemeClr>
              </a:solidFill>
              <a:ln w="3501" cap="flat">
                <a:noFill/>
                <a:prstDash val="solid"/>
                <a:miter/>
              </a:ln>
            </p:spPr>
            <p:txBody>
              <a:bodyPr rtlCol="0" anchor="ctr"/>
              <a:lstStyle/>
              <a:p>
                <a:endParaRPr lang="en-US"/>
              </a:p>
            </p:txBody>
          </p:sp>
          <p:sp>
            <p:nvSpPr>
              <p:cNvPr id="54" name="Freeform: Shape 95">
                <a:extLst>
                  <a:ext uri="{FF2B5EF4-FFF2-40B4-BE49-F238E27FC236}">
                    <a16:creationId xmlns:a16="http://schemas.microsoft.com/office/drawing/2014/main" id="{DCD85479-3F88-0141-9DA0-D52AC178831E}"/>
                  </a:ext>
                </a:extLst>
              </p:cNvPr>
              <p:cNvSpPr/>
              <p:nvPr/>
            </p:nvSpPr>
            <p:spPr>
              <a:xfrm>
                <a:off x="4241566" y="5862573"/>
                <a:ext cx="807659" cy="519209"/>
              </a:xfrm>
              <a:custGeom>
                <a:avLst/>
                <a:gdLst>
                  <a:gd name="connsiteX0" fmla="*/ 1279435 w 1276839"/>
                  <a:gd name="connsiteY0" fmla="*/ 521052 h 820825"/>
                  <a:gd name="connsiteX1" fmla="*/ 1271016 w 1276839"/>
                  <a:gd name="connsiteY1" fmla="*/ 467734 h 820825"/>
                  <a:gd name="connsiteX2" fmla="*/ 1194546 w 1276839"/>
                  <a:gd name="connsiteY2" fmla="*/ 366358 h 820825"/>
                  <a:gd name="connsiteX3" fmla="*/ 1088611 w 1276839"/>
                  <a:gd name="connsiteY3" fmla="*/ 246742 h 820825"/>
                  <a:gd name="connsiteX4" fmla="*/ 1048271 w 1276839"/>
                  <a:gd name="connsiteY4" fmla="*/ 186057 h 820825"/>
                  <a:gd name="connsiteX5" fmla="*/ 993549 w 1276839"/>
                  <a:gd name="connsiteY5" fmla="*/ 154487 h 820825"/>
                  <a:gd name="connsiteX6" fmla="*/ 915325 w 1276839"/>
                  <a:gd name="connsiteY6" fmla="*/ 95907 h 820825"/>
                  <a:gd name="connsiteX7" fmla="*/ 709768 w 1276839"/>
                  <a:gd name="connsiteY7" fmla="*/ 7510 h 820825"/>
                  <a:gd name="connsiteX8" fmla="*/ 428793 w 1276839"/>
                  <a:gd name="connsiteY8" fmla="*/ 7861 h 820825"/>
                  <a:gd name="connsiteX9" fmla="*/ 316894 w 1276839"/>
                  <a:gd name="connsiteY9" fmla="*/ 17332 h 820825"/>
                  <a:gd name="connsiteX10" fmla="*/ 214817 w 1276839"/>
                  <a:gd name="connsiteY10" fmla="*/ 37326 h 820825"/>
                  <a:gd name="connsiteX11" fmla="*/ 86432 w 1276839"/>
                  <a:gd name="connsiteY11" fmla="*/ 119760 h 820825"/>
                  <a:gd name="connsiteX12" fmla="*/ 20836 w 1276839"/>
                  <a:gd name="connsiteY12" fmla="*/ 209910 h 820825"/>
                  <a:gd name="connsiteX13" fmla="*/ 140 w 1276839"/>
                  <a:gd name="connsiteY13" fmla="*/ 273051 h 820825"/>
                  <a:gd name="connsiteX14" fmla="*/ 14171 w 1276839"/>
                  <a:gd name="connsiteY14" fmla="*/ 341804 h 820825"/>
                  <a:gd name="connsiteX15" fmla="*/ 44689 w 1276839"/>
                  <a:gd name="connsiteY15" fmla="*/ 461419 h 820825"/>
                  <a:gd name="connsiteX16" fmla="*/ 115897 w 1276839"/>
                  <a:gd name="connsiteY16" fmla="*/ 571915 h 820825"/>
                  <a:gd name="connsiteX17" fmla="*/ 222885 w 1276839"/>
                  <a:gd name="connsiteY17" fmla="*/ 656804 h 820825"/>
                  <a:gd name="connsiteX18" fmla="*/ 336187 w 1276839"/>
                  <a:gd name="connsiteY18" fmla="*/ 729065 h 820825"/>
                  <a:gd name="connsiteX19" fmla="*/ 401082 w 1276839"/>
                  <a:gd name="connsiteY19" fmla="*/ 762038 h 820825"/>
                  <a:gd name="connsiteX20" fmla="*/ 484216 w 1276839"/>
                  <a:gd name="connsiteY20" fmla="*/ 796064 h 820825"/>
                  <a:gd name="connsiteX21" fmla="*/ 605236 w 1276839"/>
                  <a:gd name="connsiteY21" fmla="*/ 820618 h 820825"/>
                  <a:gd name="connsiteX22" fmla="*/ 705208 w 1276839"/>
                  <a:gd name="connsiteY22" fmla="*/ 817461 h 820825"/>
                  <a:gd name="connsiteX23" fmla="*/ 805882 w 1276839"/>
                  <a:gd name="connsiteY23" fmla="*/ 805886 h 820825"/>
                  <a:gd name="connsiteX24" fmla="*/ 1013193 w 1276839"/>
                  <a:gd name="connsiteY24" fmla="*/ 756075 h 820825"/>
                  <a:gd name="connsiteX25" fmla="*/ 1091768 w 1276839"/>
                  <a:gd name="connsiteY25" fmla="*/ 735028 h 820825"/>
                  <a:gd name="connsiteX26" fmla="*/ 1182269 w 1276839"/>
                  <a:gd name="connsiteY26" fmla="*/ 673992 h 820825"/>
                  <a:gd name="connsiteX27" fmla="*/ 1221907 w 1276839"/>
                  <a:gd name="connsiteY27" fmla="*/ 630846 h 820825"/>
                  <a:gd name="connsiteX28" fmla="*/ 1268210 w 1276839"/>
                  <a:gd name="connsiteY28" fmla="*/ 577177 h 820825"/>
                  <a:gd name="connsiteX29" fmla="*/ 1279435 w 1276839"/>
                  <a:gd name="connsiteY29" fmla="*/ 521052 h 820825"/>
                  <a:gd name="connsiteX30" fmla="*/ 1141228 w 1276839"/>
                  <a:gd name="connsiteY30" fmla="*/ 703107 h 820825"/>
                  <a:gd name="connsiteX31" fmla="*/ 1141228 w 1276839"/>
                  <a:gd name="connsiteY31" fmla="*/ 703107 h 820825"/>
                  <a:gd name="connsiteX32" fmla="*/ 1141228 w 1276839"/>
                  <a:gd name="connsiteY32" fmla="*/ 703107 h 820825"/>
                  <a:gd name="connsiteX33" fmla="*/ 1141228 w 1276839"/>
                  <a:gd name="connsiteY33" fmla="*/ 703107 h 82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6839" h="820825">
                    <a:moveTo>
                      <a:pt x="1279435" y="521052"/>
                    </a:moveTo>
                    <a:cubicBezTo>
                      <a:pt x="1279084" y="502110"/>
                      <a:pt x="1275927" y="483519"/>
                      <a:pt x="1271016" y="467734"/>
                    </a:cubicBezTo>
                    <a:cubicBezTo>
                      <a:pt x="1257336" y="423185"/>
                      <a:pt x="1227520" y="396876"/>
                      <a:pt x="1194546" y="366358"/>
                    </a:cubicBezTo>
                    <a:cubicBezTo>
                      <a:pt x="1155259" y="330228"/>
                      <a:pt x="1119830" y="289888"/>
                      <a:pt x="1088611" y="246742"/>
                    </a:cubicBezTo>
                    <a:cubicBezTo>
                      <a:pt x="1074930" y="227449"/>
                      <a:pt x="1064056" y="203596"/>
                      <a:pt x="1048271" y="186057"/>
                    </a:cubicBezTo>
                    <a:cubicBezTo>
                      <a:pt x="1033889" y="169921"/>
                      <a:pt x="1010737" y="166413"/>
                      <a:pt x="993549" y="154487"/>
                    </a:cubicBezTo>
                    <a:cubicBezTo>
                      <a:pt x="970047" y="138000"/>
                      <a:pt x="938828" y="112393"/>
                      <a:pt x="915325" y="95907"/>
                    </a:cubicBezTo>
                    <a:cubicBezTo>
                      <a:pt x="849028" y="49604"/>
                      <a:pt x="796060" y="20840"/>
                      <a:pt x="709768" y="7510"/>
                    </a:cubicBezTo>
                    <a:cubicBezTo>
                      <a:pt x="617162" y="-6872"/>
                      <a:pt x="522451" y="2950"/>
                      <a:pt x="428793" y="7861"/>
                    </a:cubicBezTo>
                    <a:cubicBezTo>
                      <a:pt x="391260" y="9965"/>
                      <a:pt x="354077" y="12772"/>
                      <a:pt x="316894" y="17332"/>
                    </a:cubicBezTo>
                    <a:cubicBezTo>
                      <a:pt x="282518" y="21541"/>
                      <a:pt x="247791" y="26452"/>
                      <a:pt x="214817" y="37326"/>
                    </a:cubicBezTo>
                    <a:cubicBezTo>
                      <a:pt x="165357" y="53813"/>
                      <a:pt x="127122" y="88891"/>
                      <a:pt x="86432" y="119760"/>
                    </a:cubicBezTo>
                    <a:cubicBezTo>
                      <a:pt x="62228" y="138000"/>
                      <a:pt x="23291" y="206052"/>
                      <a:pt x="20836" y="209910"/>
                    </a:cubicBezTo>
                    <a:cubicBezTo>
                      <a:pt x="8559" y="228502"/>
                      <a:pt x="1543" y="250601"/>
                      <a:pt x="140" y="273051"/>
                    </a:cubicBezTo>
                    <a:cubicBezTo>
                      <a:pt x="-1263" y="297956"/>
                      <a:pt x="8208" y="318301"/>
                      <a:pt x="14171" y="341804"/>
                    </a:cubicBezTo>
                    <a:cubicBezTo>
                      <a:pt x="24344" y="381793"/>
                      <a:pt x="28904" y="422483"/>
                      <a:pt x="44689" y="461419"/>
                    </a:cubicBezTo>
                    <a:cubicBezTo>
                      <a:pt x="61176" y="502110"/>
                      <a:pt x="85379" y="539994"/>
                      <a:pt x="115897" y="571915"/>
                    </a:cubicBezTo>
                    <a:cubicBezTo>
                      <a:pt x="147468" y="604889"/>
                      <a:pt x="185001" y="631197"/>
                      <a:pt x="222885" y="656804"/>
                    </a:cubicBezTo>
                    <a:cubicBezTo>
                      <a:pt x="260068" y="682060"/>
                      <a:pt x="295848" y="708719"/>
                      <a:pt x="336187" y="729065"/>
                    </a:cubicBezTo>
                    <a:cubicBezTo>
                      <a:pt x="357936" y="739939"/>
                      <a:pt x="379333" y="750813"/>
                      <a:pt x="401082" y="762038"/>
                    </a:cubicBezTo>
                    <a:cubicBezTo>
                      <a:pt x="427741" y="775719"/>
                      <a:pt x="456505" y="784488"/>
                      <a:pt x="484216" y="796064"/>
                    </a:cubicBezTo>
                    <a:cubicBezTo>
                      <a:pt x="509473" y="806938"/>
                      <a:pt x="590854" y="818865"/>
                      <a:pt x="605236" y="820618"/>
                    </a:cubicBezTo>
                    <a:cubicBezTo>
                      <a:pt x="639261" y="824126"/>
                      <a:pt x="671533" y="819917"/>
                      <a:pt x="705208" y="817461"/>
                    </a:cubicBezTo>
                    <a:cubicBezTo>
                      <a:pt x="738883" y="815006"/>
                      <a:pt x="772558" y="811147"/>
                      <a:pt x="805882" y="805886"/>
                    </a:cubicBezTo>
                    <a:cubicBezTo>
                      <a:pt x="876038" y="794661"/>
                      <a:pt x="944791" y="775368"/>
                      <a:pt x="1013193" y="756075"/>
                    </a:cubicBezTo>
                    <a:cubicBezTo>
                      <a:pt x="1034240" y="750813"/>
                      <a:pt x="1063355" y="748007"/>
                      <a:pt x="1091768" y="735028"/>
                    </a:cubicBezTo>
                    <a:cubicBezTo>
                      <a:pt x="1125092" y="719944"/>
                      <a:pt x="1155960" y="699599"/>
                      <a:pt x="1182269" y="673992"/>
                    </a:cubicBezTo>
                    <a:cubicBezTo>
                      <a:pt x="1196300" y="660312"/>
                      <a:pt x="1209279" y="645579"/>
                      <a:pt x="1221907" y="630846"/>
                    </a:cubicBezTo>
                    <a:cubicBezTo>
                      <a:pt x="1236289" y="614009"/>
                      <a:pt x="1257336" y="596470"/>
                      <a:pt x="1268210" y="577177"/>
                    </a:cubicBezTo>
                    <a:cubicBezTo>
                      <a:pt x="1276629" y="561392"/>
                      <a:pt x="1279786" y="541398"/>
                      <a:pt x="1279435" y="521052"/>
                    </a:cubicBezTo>
                    <a:close/>
                    <a:moveTo>
                      <a:pt x="1141228" y="703107"/>
                    </a:moveTo>
                    <a:lnTo>
                      <a:pt x="1141228" y="703107"/>
                    </a:lnTo>
                    <a:cubicBezTo>
                      <a:pt x="1141228" y="703107"/>
                      <a:pt x="1141228" y="703107"/>
                      <a:pt x="1141228" y="703107"/>
                    </a:cubicBezTo>
                    <a:cubicBezTo>
                      <a:pt x="1141228" y="703107"/>
                      <a:pt x="1141228" y="703107"/>
                      <a:pt x="1141228" y="703107"/>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55" name="Freeform: Shape 96">
                <a:extLst>
                  <a:ext uri="{FF2B5EF4-FFF2-40B4-BE49-F238E27FC236}">
                    <a16:creationId xmlns:a16="http://schemas.microsoft.com/office/drawing/2014/main" id="{36AA7760-83B9-C74F-80C2-AC1171D66EEC}"/>
                  </a:ext>
                </a:extLst>
              </p:cNvPr>
              <p:cNvSpPr/>
              <p:nvPr/>
            </p:nvSpPr>
            <p:spPr>
              <a:xfrm>
                <a:off x="4304096" y="5878890"/>
                <a:ext cx="716686" cy="468176"/>
              </a:xfrm>
              <a:custGeom>
                <a:avLst/>
                <a:gdLst>
                  <a:gd name="connsiteX0" fmla="*/ 896799 w 1133019"/>
                  <a:gd name="connsiteY0" fmla="*/ 209722 h 740146"/>
                  <a:gd name="connsiteX1" fmla="*/ 922406 w 1133019"/>
                  <a:gd name="connsiteY1" fmla="*/ 301977 h 740146"/>
                  <a:gd name="connsiteX2" fmla="*/ 813313 w 1133019"/>
                  <a:gd name="connsiteY2" fmla="*/ 514901 h 740146"/>
                  <a:gd name="connsiteX3" fmla="*/ 742456 w 1133019"/>
                  <a:gd name="connsiteY3" fmla="*/ 551733 h 740146"/>
                  <a:gd name="connsiteX4" fmla="*/ 500768 w 1133019"/>
                  <a:gd name="connsiteY4" fmla="*/ 502974 h 740146"/>
                  <a:gd name="connsiteX5" fmla="*/ 415529 w 1133019"/>
                  <a:gd name="connsiteY5" fmla="*/ 433871 h 740146"/>
                  <a:gd name="connsiteX6" fmla="*/ 357299 w 1133019"/>
                  <a:gd name="connsiteY6" fmla="*/ 343720 h 740146"/>
                  <a:gd name="connsiteX7" fmla="*/ 346074 w 1133019"/>
                  <a:gd name="connsiteY7" fmla="*/ 296365 h 740146"/>
                  <a:gd name="connsiteX8" fmla="*/ 388869 w 1133019"/>
                  <a:gd name="connsiteY8" fmla="*/ 231471 h 740146"/>
                  <a:gd name="connsiteX9" fmla="*/ 403251 w 1133019"/>
                  <a:gd name="connsiteY9" fmla="*/ 220246 h 740146"/>
                  <a:gd name="connsiteX10" fmla="*/ 568820 w 1133019"/>
                  <a:gd name="connsiteY10" fmla="*/ 236732 h 740146"/>
                  <a:gd name="connsiteX11" fmla="*/ 700362 w 1133019"/>
                  <a:gd name="connsiteY11" fmla="*/ 251816 h 740146"/>
                  <a:gd name="connsiteX12" fmla="*/ 740351 w 1133019"/>
                  <a:gd name="connsiteY12" fmla="*/ 223052 h 740146"/>
                  <a:gd name="connsiteX13" fmla="*/ 720357 w 1133019"/>
                  <a:gd name="connsiteY13" fmla="*/ 163068 h 740146"/>
                  <a:gd name="connsiteX14" fmla="*/ 625295 w 1133019"/>
                  <a:gd name="connsiteY14" fmla="*/ 110451 h 740146"/>
                  <a:gd name="connsiteX15" fmla="*/ 551281 w 1133019"/>
                  <a:gd name="connsiteY15" fmla="*/ 93965 h 740146"/>
                  <a:gd name="connsiteX16" fmla="*/ 354493 w 1133019"/>
                  <a:gd name="connsiteY16" fmla="*/ 91509 h 740146"/>
                  <a:gd name="connsiteX17" fmla="*/ 204008 w 1133019"/>
                  <a:gd name="connsiteY17" fmla="*/ 167278 h 740146"/>
                  <a:gd name="connsiteX18" fmla="*/ 184715 w 1133019"/>
                  <a:gd name="connsiteY18" fmla="*/ 366170 h 740146"/>
                  <a:gd name="connsiteX19" fmla="*/ 242945 w 1133019"/>
                  <a:gd name="connsiteY19" fmla="*/ 452813 h 740146"/>
                  <a:gd name="connsiteX20" fmla="*/ 312750 w 1133019"/>
                  <a:gd name="connsiteY20" fmla="*/ 525775 h 740146"/>
                  <a:gd name="connsiteX21" fmla="*/ 456921 w 1133019"/>
                  <a:gd name="connsiteY21" fmla="*/ 597685 h 740146"/>
                  <a:gd name="connsiteX22" fmla="*/ 794722 w 1133019"/>
                  <a:gd name="connsiteY22" fmla="*/ 607858 h 740146"/>
                  <a:gd name="connsiteX23" fmla="*/ 937139 w 1133019"/>
                  <a:gd name="connsiteY23" fmla="*/ 541210 h 740146"/>
                  <a:gd name="connsiteX24" fmla="*/ 995017 w 1133019"/>
                  <a:gd name="connsiteY24" fmla="*/ 478771 h 740146"/>
                  <a:gd name="connsiteX25" fmla="*/ 1024132 w 1133019"/>
                  <a:gd name="connsiteY25" fmla="*/ 403353 h 740146"/>
                  <a:gd name="connsiteX26" fmla="*/ 1042724 w 1133019"/>
                  <a:gd name="connsiteY26" fmla="*/ 283386 h 740146"/>
                  <a:gd name="connsiteX27" fmla="*/ 1089728 w 1133019"/>
                  <a:gd name="connsiteY27" fmla="*/ 327935 h 740146"/>
                  <a:gd name="connsiteX28" fmla="*/ 1089728 w 1133019"/>
                  <a:gd name="connsiteY28" fmla="*/ 327935 h 740146"/>
                  <a:gd name="connsiteX29" fmla="*/ 1134979 w 1133019"/>
                  <a:gd name="connsiteY29" fmla="*/ 378097 h 740146"/>
                  <a:gd name="connsiteX30" fmla="*/ 1120597 w 1133019"/>
                  <a:gd name="connsiteY30" fmla="*/ 407211 h 740146"/>
                  <a:gd name="connsiteX31" fmla="*/ 1037813 w 1133019"/>
                  <a:gd name="connsiteY31" fmla="*/ 577691 h 740146"/>
                  <a:gd name="connsiteX32" fmla="*/ 885223 w 1133019"/>
                  <a:gd name="connsiteY32" fmla="*/ 683977 h 740146"/>
                  <a:gd name="connsiteX33" fmla="*/ 674054 w 1133019"/>
                  <a:gd name="connsiteY33" fmla="*/ 733788 h 740146"/>
                  <a:gd name="connsiteX34" fmla="*/ 523218 w 1133019"/>
                  <a:gd name="connsiteY34" fmla="*/ 734840 h 740146"/>
                  <a:gd name="connsiteX35" fmla="*/ 372032 w 1133019"/>
                  <a:gd name="connsiteY35" fmla="*/ 682574 h 740146"/>
                  <a:gd name="connsiteX36" fmla="*/ 149988 w 1133019"/>
                  <a:gd name="connsiteY36" fmla="*/ 528932 h 740146"/>
                  <a:gd name="connsiteX37" fmla="*/ 6519 w 1133019"/>
                  <a:gd name="connsiteY37" fmla="*/ 327584 h 740146"/>
                  <a:gd name="connsiteX38" fmla="*/ 99827 w 1133019"/>
                  <a:gd name="connsiteY38" fmla="*/ 76075 h 740146"/>
                  <a:gd name="connsiteX39" fmla="*/ 244699 w 1133019"/>
                  <a:gd name="connsiteY39" fmla="*/ 22756 h 740146"/>
                  <a:gd name="connsiteX40" fmla="*/ 426754 w 1133019"/>
                  <a:gd name="connsiteY40" fmla="*/ 1359 h 740146"/>
                  <a:gd name="connsiteX41" fmla="*/ 672300 w 1133019"/>
                  <a:gd name="connsiteY41" fmla="*/ 34332 h 740146"/>
                  <a:gd name="connsiteX42" fmla="*/ 806298 w 1133019"/>
                  <a:gd name="connsiteY42" fmla="*/ 100630 h 740146"/>
                  <a:gd name="connsiteX43" fmla="*/ 896799 w 1133019"/>
                  <a:gd name="connsiteY43" fmla="*/ 209722 h 74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3019" h="740146">
                    <a:moveTo>
                      <a:pt x="896799" y="209722"/>
                    </a:moveTo>
                    <a:cubicBezTo>
                      <a:pt x="911181" y="238486"/>
                      <a:pt x="920652" y="269355"/>
                      <a:pt x="922406" y="301977"/>
                    </a:cubicBezTo>
                    <a:cubicBezTo>
                      <a:pt x="927668" y="386165"/>
                      <a:pt x="878909" y="465441"/>
                      <a:pt x="813313" y="514901"/>
                    </a:cubicBezTo>
                    <a:cubicBezTo>
                      <a:pt x="791916" y="531037"/>
                      <a:pt x="769115" y="546120"/>
                      <a:pt x="742456" y="551733"/>
                    </a:cubicBezTo>
                    <a:cubicBezTo>
                      <a:pt x="664583" y="567518"/>
                      <a:pt x="567066" y="545068"/>
                      <a:pt x="500768" y="502974"/>
                    </a:cubicBezTo>
                    <a:cubicBezTo>
                      <a:pt x="469900" y="483681"/>
                      <a:pt x="437628" y="463336"/>
                      <a:pt x="415529" y="433871"/>
                    </a:cubicBezTo>
                    <a:cubicBezTo>
                      <a:pt x="393430" y="404405"/>
                      <a:pt x="365367" y="382657"/>
                      <a:pt x="357299" y="343720"/>
                    </a:cubicBezTo>
                    <a:cubicBezTo>
                      <a:pt x="353441" y="324778"/>
                      <a:pt x="345373" y="315658"/>
                      <a:pt x="346074" y="296365"/>
                    </a:cubicBezTo>
                    <a:cubicBezTo>
                      <a:pt x="347477" y="259182"/>
                      <a:pt x="361859" y="253920"/>
                      <a:pt x="388869" y="231471"/>
                    </a:cubicBezTo>
                    <a:cubicBezTo>
                      <a:pt x="393430" y="227612"/>
                      <a:pt x="398341" y="223753"/>
                      <a:pt x="403251" y="220246"/>
                    </a:cubicBezTo>
                    <a:cubicBezTo>
                      <a:pt x="441486" y="193937"/>
                      <a:pt x="527778" y="222000"/>
                      <a:pt x="568820" y="236732"/>
                    </a:cubicBezTo>
                    <a:cubicBezTo>
                      <a:pt x="612667" y="252517"/>
                      <a:pt x="661075" y="264444"/>
                      <a:pt x="700362" y="251816"/>
                    </a:cubicBezTo>
                    <a:cubicBezTo>
                      <a:pt x="709482" y="249010"/>
                      <a:pt x="736142" y="231821"/>
                      <a:pt x="740351" y="223052"/>
                    </a:cubicBezTo>
                    <a:cubicBezTo>
                      <a:pt x="744911" y="212879"/>
                      <a:pt x="728775" y="170786"/>
                      <a:pt x="720357" y="163068"/>
                    </a:cubicBezTo>
                    <a:cubicBezTo>
                      <a:pt x="703870" y="147985"/>
                      <a:pt x="644939" y="112556"/>
                      <a:pt x="625295" y="110451"/>
                    </a:cubicBezTo>
                    <a:cubicBezTo>
                      <a:pt x="600741" y="107996"/>
                      <a:pt x="575484" y="98525"/>
                      <a:pt x="551281" y="93965"/>
                    </a:cubicBezTo>
                    <a:cubicBezTo>
                      <a:pt x="489894" y="82038"/>
                      <a:pt x="416230" y="77829"/>
                      <a:pt x="354493" y="91509"/>
                    </a:cubicBezTo>
                    <a:cubicBezTo>
                      <a:pt x="299070" y="104137"/>
                      <a:pt x="247154" y="130095"/>
                      <a:pt x="204008" y="167278"/>
                    </a:cubicBezTo>
                    <a:cubicBezTo>
                      <a:pt x="156653" y="208319"/>
                      <a:pt x="159810" y="313904"/>
                      <a:pt x="184715" y="366170"/>
                    </a:cubicBezTo>
                    <a:cubicBezTo>
                      <a:pt x="199799" y="397390"/>
                      <a:pt x="222950" y="424750"/>
                      <a:pt x="242945" y="452813"/>
                    </a:cubicBezTo>
                    <a:cubicBezTo>
                      <a:pt x="262589" y="480174"/>
                      <a:pt x="283285" y="508236"/>
                      <a:pt x="312750" y="525775"/>
                    </a:cubicBezTo>
                    <a:cubicBezTo>
                      <a:pt x="358352" y="553136"/>
                      <a:pt x="408513" y="575937"/>
                      <a:pt x="456921" y="597685"/>
                    </a:cubicBezTo>
                    <a:cubicBezTo>
                      <a:pt x="567417" y="647145"/>
                      <a:pt x="681420" y="641533"/>
                      <a:pt x="794722" y="607858"/>
                    </a:cubicBezTo>
                    <a:cubicBezTo>
                      <a:pt x="848041" y="592073"/>
                      <a:pt x="896799" y="583654"/>
                      <a:pt x="937139" y="541210"/>
                    </a:cubicBezTo>
                    <a:cubicBezTo>
                      <a:pt x="955730" y="521917"/>
                      <a:pt x="978882" y="500168"/>
                      <a:pt x="995017" y="478771"/>
                    </a:cubicBezTo>
                    <a:cubicBezTo>
                      <a:pt x="1011855" y="456671"/>
                      <a:pt x="1018520" y="431415"/>
                      <a:pt x="1024132" y="403353"/>
                    </a:cubicBezTo>
                    <a:cubicBezTo>
                      <a:pt x="1032200" y="364066"/>
                      <a:pt x="1039216" y="341966"/>
                      <a:pt x="1042724" y="283386"/>
                    </a:cubicBezTo>
                    <a:cubicBezTo>
                      <a:pt x="1057807" y="298119"/>
                      <a:pt x="1076048" y="311799"/>
                      <a:pt x="1089728" y="327935"/>
                    </a:cubicBezTo>
                    <a:cubicBezTo>
                      <a:pt x="1089728" y="327935"/>
                      <a:pt x="1089728" y="327935"/>
                      <a:pt x="1089728" y="327935"/>
                    </a:cubicBezTo>
                    <a:cubicBezTo>
                      <a:pt x="1101304" y="341966"/>
                      <a:pt x="1136382" y="357401"/>
                      <a:pt x="1134979" y="378097"/>
                    </a:cubicBezTo>
                    <a:cubicBezTo>
                      <a:pt x="1134277" y="386165"/>
                      <a:pt x="1123403" y="398793"/>
                      <a:pt x="1120597" y="407211"/>
                    </a:cubicBezTo>
                    <a:cubicBezTo>
                      <a:pt x="1098498" y="470703"/>
                      <a:pt x="1084116" y="526126"/>
                      <a:pt x="1037813" y="577691"/>
                    </a:cubicBezTo>
                    <a:cubicBezTo>
                      <a:pt x="996070" y="624344"/>
                      <a:pt x="942751" y="660124"/>
                      <a:pt x="885223" y="683977"/>
                    </a:cubicBezTo>
                    <a:cubicBezTo>
                      <a:pt x="818224" y="712039"/>
                      <a:pt x="745964" y="726071"/>
                      <a:pt x="674054" y="733788"/>
                    </a:cubicBezTo>
                    <a:cubicBezTo>
                      <a:pt x="622489" y="739400"/>
                      <a:pt x="573731" y="746767"/>
                      <a:pt x="523218" y="734840"/>
                    </a:cubicBezTo>
                    <a:cubicBezTo>
                      <a:pt x="471303" y="722563"/>
                      <a:pt x="420440" y="705024"/>
                      <a:pt x="372032" y="682574"/>
                    </a:cubicBezTo>
                    <a:cubicBezTo>
                      <a:pt x="289599" y="644690"/>
                      <a:pt x="215935" y="590669"/>
                      <a:pt x="149988" y="528932"/>
                    </a:cubicBezTo>
                    <a:cubicBezTo>
                      <a:pt x="90356" y="473860"/>
                      <a:pt x="29320" y="407913"/>
                      <a:pt x="6519" y="327584"/>
                    </a:cubicBezTo>
                    <a:cubicBezTo>
                      <a:pt x="-16983" y="245502"/>
                      <a:pt x="25110" y="120975"/>
                      <a:pt x="99827" y="76075"/>
                    </a:cubicBezTo>
                    <a:cubicBezTo>
                      <a:pt x="140166" y="51871"/>
                      <a:pt x="199097" y="30123"/>
                      <a:pt x="244699" y="22756"/>
                    </a:cubicBezTo>
                    <a:cubicBezTo>
                      <a:pt x="305033" y="12935"/>
                      <a:pt x="366069" y="5919"/>
                      <a:pt x="426754" y="1359"/>
                    </a:cubicBezTo>
                    <a:cubicBezTo>
                      <a:pt x="512344" y="-4955"/>
                      <a:pt x="589516" y="11531"/>
                      <a:pt x="672300" y="34332"/>
                    </a:cubicBezTo>
                    <a:cubicBezTo>
                      <a:pt x="720707" y="47662"/>
                      <a:pt x="767010" y="69410"/>
                      <a:pt x="806298" y="100630"/>
                    </a:cubicBezTo>
                    <a:cubicBezTo>
                      <a:pt x="842779" y="130095"/>
                      <a:pt x="875402" y="167278"/>
                      <a:pt x="896799" y="209722"/>
                    </a:cubicBezTo>
                    <a:close/>
                  </a:path>
                </a:pathLst>
              </a:custGeom>
              <a:solidFill>
                <a:schemeClr val="bg1"/>
              </a:solidFill>
              <a:ln w="350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990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94DE29D-6B98-436F-8766-CB165E4791B6}"/>
              </a:ext>
            </a:extLst>
          </p:cNvPr>
          <p:cNvSpPr txBox="1"/>
          <p:nvPr/>
        </p:nvSpPr>
        <p:spPr>
          <a:xfrm>
            <a:off x="597877" y="412539"/>
            <a:ext cx="4791807" cy="1015663"/>
          </a:xfrm>
          <a:prstGeom prst="rect">
            <a:avLst/>
          </a:prstGeom>
          <a:noFill/>
        </p:spPr>
        <p:txBody>
          <a:bodyPr wrap="square" rtlCol="0" anchor="ctr">
            <a:spAutoFit/>
          </a:bodyPr>
          <a:lstStyle/>
          <a:p>
            <a:r>
              <a:rPr lang="en-US" altLang="ko-KR" sz="6000" b="1" dirty="0">
                <a:solidFill>
                  <a:schemeClr val="accent2"/>
                </a:solidFill>
                <a:cs typeface="Arial" pitchFamily="34" charset="0"/>
              </a:rPr>
              <a:t>Applications</a:t>
            </a:r>
            <a:endParaRPr lang="en-US" altLang="ko-KR" sz="6000" b="1" dirty="0">
              <a:solidFill>
                <a:schemeClr val="accent2"/>
              </a:solidFill>
              <a:latin typeface="Arial Black" panose="020B0A04020102020204" pitchFamily="34" charset="0"/>
              <a:cs typeface="Arial" pitchFamily="34" charset="0"/>
            </a:endParaRPr>
          </a:p>
        </p:txBody>
      </p:sp>
      <p:grpSp>
        <p:nvGrpSpPr>
          <p:cNvPr id="29" name="Group 28">
            <a:extLst>
              <a:ext uri="{FF2B5EF4-FFF2-40B4-BE49-F238E27FC236}">
                <a16:creationId xmlns:a16="http://schemas.microsoft.com/office/drawing/2014/main" id="{54435792-88C1-1840-92B8-50C26D676EB2}"/>
              </a:ext>
            </a:extLst>
          </p:cNvPr>
          <p:cNvGrpSpPr/>
          <p:nvPr/>
        </p:nvGrpSpPr>
        <p:grpSpPr>
          <a:xfrm>
            <a:off x="802887" y="1761893"/>
            <a:ext cx="1349297" cy="2174488"/>
            <a:chOff x="4946057" y="1833641"/>
            <a:chExt cx="2299885" cy="4483809"/>
          </a:xfrm>
        </p:grpSpPr>
        <p:grpSp>
          <p:nvGrpSpPr>
            <p:cNvPr id="30" name="Group 29">
              <a:extLst>
                <a:ext uri="{FF2B5EF4-FFF2-40B4-BE49-F238E27FC236}">
                  <a16:creationId xmlns:a16="http://schemas.microsoft.com/office/drawing/2014/main" id="{29946026-9436-2740-A799-452B924FF412}"/>
                </a:ext>
              </a:extLst>
            </p:cNvPr>
            <p:cNvGrpSpPr/>
            <p:nvPr/>
          </p:nvGrpSpPr>
          <p:grpSpPr>
            <a:xfrm>
              <a:off x="6648830" y="2954214"/>
              <a:ext cx="562002" cy="474785"/>
              <a:chOff x="1960454" y="5041163"/>
              <a:chExt cx="1743075" cy="1472566"/>
            </a:xfrm>
          </p:grpSpPr>
          <p:sp>
            <p:nvSpPr>
              <p:cNvPr id="34" name="Freeform: Shape 9">
                <a:extLst>
                  <a:ext uri="{FF2B5EF4-FFF2-40B4-BE49-F238E27FC236}">
                    <a16:creationId xmlns:a16="http://schemas.microsoft.com/office/drawing/2014/main" id="{73B33036-8AA9-7343-B8C2-EC7DAD956BE7}"/>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accent2"/>
              </a:solidFill>
              <a:ln w="9525" cap="flat">
                <a:noFill/>
                <a:prstDash val="solid"/>
                <a:miter/>
              </a:ln>
            </p:spPr>
            <p:txBody>
              <a:bodyPr rtlCol="0" anchor="ctr"/>
              <a:lstStyle/>
              <a:p>
                <a:endParaRPr lang="en-US"/>
              </a:p>
            </p:txBody>
          </p:sp>
          <p:sp>
            <p:nvSpPr>
              <p:cNvPr id="35" name="Freeform: Shape 10">
                <a:extLst>
                  <a:ext uri="{FF2B5EF4-FFF2-40B4-BE49-F238E27FC236}">
                    <a16:creationId xmlns:a16="http://schemas.microsoft.com/office/drawing/2014/main" id="{7CDFB605-2A0F-3043-9494-1816193F5CBF}"/>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solidFill>
                <a:srgbClr val="00FFFF"/>
              </a:solidFill>
              <a:ln w="9525" cap="flat">
                <a:noFill/>
                <a:prstDash val="solid"/>
                <a:miter/>
              </a:ln>
            </p:spPr>
            <p:txBody>
              <a:bodyPr rtlCol="0" anchor="ctr"/>
              <a:lstStyle/>
              <a:p>
                <a:endParaRPr lang="en-US"/>
              </a:p>
            </p:txBody>
          </p:sp>
          <p:sp>
            <p:nvSpPr>
              <p:cNvPr id="36" name="Freeform: Shape 11">
                <a:extLst>
                  <a:ext uri="{FF2B5EF4-FFF2-40B4-BE49-F238E27FC236}">
                    <a16:creationId xmlns:a16="http://schemas.microsoft.com/office/drawing/2014/main" id="{9963B05F-15E2-204A-A4D3-50A4DFB96B6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accent6"/>
              </a:solidFill>
              <a:ln w="9525" cap="flat">
                <a:noFill/>
                <a:prstDash val="solid"/>
                <a:miter/>
              </a:ln>
            </p:spPr>
            <p:txBody>
              <a:bodyPr rtlCol="0" anchor="ctr"/>
              <a:lstStyle/>
              <a:p>
                <a:endParaRPr lang="en-US"/>
              </a:p>
            </p:txBody>
          </p:sp>
          <p:sp>
            <p:nvSpPr>
              <p:cNvPr id="37" name="Freeform: Shape 12">
                <a:extLst>
                  <a:ext uri="{FF2B5EF4-FFF2-40B4-BE49-F238E27FC236}">
                    <a16:creationId xmlns:a16="http://schemas.microsoft.com/office/drawing/2014/main" id="{C335BCEF-EF18-E74C-AC65-B7AD3374CE2A}"/>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solidFill>
                <a:srgbClr val="00FFFF"/>
              </a:solidFill>
              <a:ln w="9525" cap="flat">
                <a:noFill/>
                <a:prstDash val="solid"/>
                <a:miter/>
              </a:ln>
            </p:spPr>
            <p:txBody>
              <a:bodyPr rtlCol="0" anchor="ctr"/>
              <a:lstStyle/>
              <a:p>
                <a:endParaRPr lang="en-US"/>
              </a:p>
            </p:txBody>
          </p:sp>
          <p:sp>
            <p:nvSpPr>
              <p:cNvPr id="38" name="Freeform: Shape 13">
                <a:extLst>
                  <a:ext uri="{FF2B5EF4-FFF2-40B4-BE49-F238E27FC236}">
                    <a16:creationId xmlns:a16="http://schemas.microsoft.com/office/drawing/2014/main" id="{D43CB19B-17E2-D045-9C06-D7D1A6970DA1}"/>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accent6"/>
              </a:solidFill>
              <a:ln w="9525" cap="flat">
                <a:noFill/>
                <a:prstDash val="solid"/>
                <a:miter/>
              </a:ln>
            </p:spPr>
            <p:txBody>
              <a:bodyPr rtlCol="0" anchor="ctr"/>
              <a:lstStyle/>
              <a:p>
                <a:endParaRPr lang="en-US"/>
              </a:p>
            </p:txBody>
          </p:sp>
          <p:sp>
            <p:nvSpPr>
              <p:cNvPr id="39" name="Freeform: Shape 14">
                <a:extLst>
                  <a:ext uri="{FF2B5EF4-FFF2-40B4-BE49-F238E27FC236}">
                    <a16:creationId xmlns:a16="http://schemas.microsoft.com/office/drawing/2014/main" id="{45269098-C48A-FB45-8D6E-66D0827BF07C}"/>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solidFill>
                <a:srgbClr val="00FFFF"/>
              </a:solidFill>
              <a:ln w="9525" cap="flat">
                <a:noFill/>
                <a:prstDash val="solid"/>
                <a:miter/>
              </a:ln>
            </p:spPr>
            <p:txBody>
              <a:bodyPr rtlCol="0" anchor="ctr"/>
              <a:lstStyle/>
              <a:p>
                <a:endParaRPr lang="en-US"/>
              </a:p>
            </p:txBody>
          </p:sp>
          <p:sp>
            <p:nvSpPr>
              <p:cNvPr id="40" name="Freeform: Shape 15">
                <a:extLst>
                  <a:ext uri="{FF2B5EF4-FFF2-40B4-BE49-F238E27FC236}">
                    <a16:creationId xmlns:a16="http://schemas.microsoft.com/office/drawing/2014/main" id="{18C5E498-D8F6-7C4E-A994-899369C69A8B}"/>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accent6"/>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1939AC8E-99A6-0145-A56B-DFBC7BF24F86}"/>
                </a:ext>
              </a:extLst>
            </p:cNvPr>
            <p:cNvGrpSpPr/>
            <p:nvPr/>
          </p:nvGrpSpPr>
          <p:grpSpPr>
            <a:xfrm>
              <a:off x="4946057" y="1833641"/>
              <a:ext cx="2299885" cy="4483809"/>
              <a:chOff x="7731116" y="-159093"/>
              <a:chExt cx="1859025" cy="3624317"/>
            </a:xfrm>
          </p:grpSpPr>
          <p:sp>
            <p:nvSpPr>
              <p:cNvPr id="32" name="Graphic 20">
                <a:extLst>
                  <a:ext uri="{FF2B5EF4-FFF2-40B4-BE49-F238E27FC236}">
                    <a16:creationId xmlns:a16="http://schemas.microsoft.com/office/drawing/2014/main" id="{FA9A5B2B-9E7E-934F-8991-97ECD8726FE9}"/>
                  </a:ext>
                </a:extLst>
              </p:cNvPr>
              <p:cNvSpPr/>
              <p:nvPr/>
            </p:nvSpPr>
            <p:spPr>
              <a:xfrm>
                <a:off x="7731116" y="-159093"/>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1"/>
              </a:solidFill>
              <a:ln w="9525" cap="flat">
                <a:noFill/>
                <a:prstDash val="solid"/>
                <a:miter/>
              </a:ln>
            </p:spPr>
            <p:txBody>
              <a:bodyPr rtlCol="0" anchor="ctr"/>
              <a:lstStyle/>
              <a:p>
                <a:endParaRPr lang="en-US"/>
              </a:p>
            </p:txBody>
          </p:sp>
          <p:sp>
            <p:nvSpPr>
              <p:cNvPr id="33" name="Freeform: Shape 4">
                <a:extLst>
                  <a:ext uri="{FF2B5EF4-FFF2-40B4-BE49-F238E27FC236}">
                    <a16:creationId xmlns:a16="http://schemas.microsoft.com/office/drawing/2014/main" id="{B59869F7-406B-7849-93C7-04AF0C55CD28}"/>
                  </a:ext>
                </a:extLst>
              </p:cNvPr>
              <p:cNvSpPr/>
              <p:nvPr/>
            </p:nvSpPr>
            <p:spPr>
              <a:xfrm>
                <a:off x="8271807" y="62094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 name="Group 42">
            <a:extLst>
              <a:ext uri="{FF2B5EF4-FFF2-40B4-BE49-F238E27FC236}">
                <a16:creationId xmlns:a16="http://schemas.microsoft.com/office/drawing/2014/main" id="{E9D88112-EFD2-1F40-A87D-6EA5733DA9D8}"/>
              </a:ext>
            </a:extLst>
          </p:cNvPr>
          <p:cNvGrpSpPr/>
          <p:nvPr/>
        </p:nvGrpSpPr>
        <p:grpSpPr>
          <a:xfrm>
            <a:off x="2544622" y="2535585"/>
            <a:ext cx="4076411" cy="821705"/>
            <a:chOff x="4822352" y="1916832"/>
            <a:chExt cx="3422056" cy="821705"/>
          </a:xfrm>
        </p:grpSpPr>
        <p:sp>
          <p:nvSpPr>
            <p:cNvPr id="44" name="Text Placeholder 10">
              <a:extLst>
                <a:ext uri="{FF2B5EF4-FFF2-40B4-BE49-F238E27FC236}">
                  <a16:creationId xmlns:a16="http://schemas.microsoft.com/office/drawing/2014/main" id="{2F0DDBED-B82F-4E49-8A02-D156BB4D21E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2"/>
                  </a:solidFill>
                  <a:cs typeface="Arial" pitchFamily="34" charset="0"/>
                </a:rPr>
                <a:t>Weight Watchers</a:t>
              </a:r>
            </a:p>
          </p:txBody>
        </p:sp>
        <p:sp>
          <p:nvSpPr>
            <p:cNvPr id="45" name="TextBox 44">
              <a:extLst>
                <a:ext uri="{FF2B5EF4-FFF2-40B4-BE49-F238E27FC236}">
                  <a16:creationId xmlns:a16="http://schemas.microsoft.com/office/drawing/2014/main" id="{A058A9BA-0F7A-224A-A1A3-51A84802B06A}"/>
                </a:ext>
              </a:extLst>
            </p:cNvPr>
            <p:cNvSpPr txBox="1"/>
            <p:nvPr/>
          </p:nvSpPr>
          <p:spPr>
            <a:xfrm>
              <a:off x="4822352" y="2276872"/>
              <a:ext cx="3422056" cy="461665"/>
            </a:xfrm>
            <a:prstGeom prst="rect">
              <a:avLst/>
            </a:prstGeom>
            <a:noFill/>
          </p:spPr>
          <p:txBody>
            <a:bodyPr wrap="square" rtlCol="0">
              <a:spAutoFit/>
            </a:bodyPr>
            <a:lstStyle/>
            <a:p>
              <a:r>
                <a:rPr lang="en-US" altLang="ko-KR" sz="1200" b="1" dirty="0">
                  <a:solidFill>
                    <a:schemeClr val="bg1"/>
                  </a:solidFill>
                  <a:cs typeface="Arial" pitchFamily="34" charset="0"/>
                </a:rPr>
                <a:t>As you get nutrition information, you will be able to calculate the calories that you are taking</a:t>
              </a:r>
            </a:p>
          </p:txBody>
        </p:sp>
      </p:grpSp>
      <p:grpSp>
        <p:nvGrpSpPr>
          <p:cNvPr id="46" name="Graphic 2">
            <a:extLst>
              <a:ext uri="{FF2B5EF4-FFF2-40B4-BE49-F238E27FC236}">
                <a16:creationId xmlns:a16="http://schemas.microsoft.com/office/drawing/2014/main" id="{34E6BDFB-5ECE-B142-BE49-C94B1F5E885B}"/>
              </a:ext>
            </a:extLst>
          </p:cNvPr>
          <p:cNvGrpSpPr/>
          <p:nvPr/>
        </p:nvGrpSpPr>
        <p:grpSpPr>
          <a:xfrm>
            <a:off x="725871" y="4402310"/>
            <a:ext cx="1339114" cy="2246386"/>
            <a:chOff x="8225514" y="914682"/>
            <a:chExt cx="777751" cy="1279128"/>
          </a:xfrm>
          <a:solidFill>
            <a:schemeClr val="accent3"/>
          </a:solidFill>
        </p:grpSpPr>
        <p:sp>
          <p:nvSpPr>
            <p:cNvPr id="47" name="Freeform: Shape 36">
              <a:extLst>
                <a:ext uri="{FF2B5EF4-FFF2-40B4-BE49-F238E27FC236}">
                  <a16:creationId xmlns:a16="http://schemas.microsoft.com/office/drawing/2014/main" id="{B05A43F6-AE0F-C843-9046-E94DD693A2A7}"/>
                </a:ext>
              </a:extLst>
            </p:cNvPr>
            <p:cNvSpPr/>
            <p:nvPr/>
          </p:nvSpPr>
          <p:spPr>
            <a:xfrm>
              <a:off x="8267148" y="1217493"/>
              <a:ext cx="229073" cy="916290"/>
            </a:xfrm>
            <a:custGeom>
              <a:avLst/>
              <a:gdLst>
                <a:gd name="connsiteX0" fmla="*/ 78587 w 229072"/>
                <a:gd name="connsiteY0" fmla="*/ 318361 h 916290"/>
                <a:gd name="connsiteX1" fmla="*/ 112363 w 229072"/>
                <a:gd name="connsiteY1" fmla="*/ 329731 h 916290"/>
                <a:gd name="connsiteX2" fmla="*/ 144132 w 229072"/>
                <a:gd name="connsiteY2" fmla="*/ 349796 h 916290"/>
                <a:gd name="connsiteX3" fmla="*/ 158010 w 229072"/>
                <a:gd name="connsiteY3" fmla="*/ 372703 h 916290"/>
                <a:gd name="connsiteX4" fmla="*/ 145637 w 229072"/>
                <a:gd name="connsiteY4" fmla="*/ 332741 h 916290"/>
                <a:gd name="connsiteX5" fmla="*/ 141958 w 229072"/>
                <a:gd name="connsiteY5" fmla="*/ 331904 h 916290"/>
                <a:gd name="connsiteX6" fmla="*/ 99655 w 229072"/>
                <a:gd name="connsiteY6" fmla="*/ 320534 h 916290"/>
                <a:gd name="connsiteX7" fmla="*/ 65879 w 229072"/>
                <a:gd name="connsiteY7" fmla="*/ 290437 h 916290"/>
                <a:gd name="connsiteX8" fmla="*/ 58188 w 229072"/>
                <a:gd name="connsiteY8" fmla="*/ 256327 h 916290"/>
                <a:gd name="connsiteX9" fmla="*/ 94137 w 229072"/>
                <a:gd name="connsiteY9" fmla="*/ 267697 h 916290"/>
                <a:gd name="connsiteX10" fmla="*/ 124067 w 229072"/>
                <a:gd name="connsiteY10" fmla="*/ 286926 h 916290"/>
                <a:gd name="connsiteX11" fmla="*/ 138781 w 229072"/>
                <a:gd name="connsiteY11" fmla="*/ 311171 h 916290"/>
                <a:gd name="connsiteX12" fmla="*/ 137778 w 229072"/>
                <a:gd name="connsiteY12" fmla="*/ 306656 h 916290"/>
                <a:gd name="connsiteX13" fmla="*/ 130421 w 229072"/>
                <a:gd name="connsiteY13" fmla="*/ 282411 h 916290"/>
                <a:gd name="connsiteX14" fmla="*/ 116877 w 229072"/>
                <a:gd name="connsiteY14" fmla="*/ 268366 h 916290"/>
                <a:gd name="connsiteX15" fmla="*/ 81931 w 229072"/>
                <a:gd name="connsiteY15" fmla="*/ 259839 h 916290"/>
                <a:gd name="connsiteX16" fmla="*/ 46483 w 229072"/>
                <a:gd name="connsiteY16" fmla="*/ 227902 h 916290"/>
                <a:gd name="connsiteX17" fmla="*/ 39628 w 229072"/>
                <a:gd name="connsiteY17" fmla="*/ 198808 h 916290"/>
                <a:gd name="connsiteX18" fmla="*/ 39628 w 229072"/>
                <a:gd name="connsiteY18" fmla="*/ 194126 h 916290"/>
                <a:gd name="connsiteX19" fmla="*/ 71732 w 229072"/>
                <a:gd name="connsiteY19" fmla="*/ 206165 h 916290"/>
                <a:gd name="connsiteX20" fmla="*/ 108015 w 229072"/>
                <a:gd name="connsiteY20" fmla="*/ 229909 h 916290"/>
                <a:gd name="connsiteX21" fmla="*/ 118716 w 229072"/>
                <a:gd name="connsiteY21" fmla="*/ 246295 h 916290"/>
                <a:gd name="connsiteX22" fmla="*/ 108015 w 229072"/>
                <a:gd name="connsiteY22" fmla="*/ 213355 h 916290"/>
                <a:gd name="connsiteX23" fmla="*/ 104671 w 229072"/>
                <a:gd name="connsiteY23" fmla="*/ 210847 h 916290"/>
                <a:gd name="connsiteX24" fmla="*/ 66883 w 229072"/>
                <a:gd name="connsiteY24" fmla="*/ 200146 h 916290"/>
                <a:gd name="connsiteX25" fmla="*/ 25583 w 229072"/>
                <a:gd name="connsiteY25" fmla="*/ 162357 h 916290"/>
                <a:gd name="connsiteX26" fmla="*/ 20399 w 229072"/>
                <a:gd name="connsiteY26" fmla="*/ 139283 h 916290"/>
                <a:gd name="connsiteX27" fmla="*/ 19730 w 229072"/>
                <a:gd name="connsiteY27" fmla="*/ 132762 h 916290"/>
                <a:gd name="connsiteX28" fmla="*/ 49326 w 229072"/>
                <a:gd name="connsiteY28" fmla="*/ 144801 h 916290"/>
                <a:gd name="connsiteX29" fmla="*/ 88787 w 229072"/>
                <a:gd name="connsiteY29" fmla="*/ 169380 h 916290"/>
                <a:gd name="connsiteX30" fmla="*/ 98986 w 229072"/>
                <a:gd name="connsiteY30" fmla="*/ 185766 h 916290"/>
                <a:gd name="connsiteX31" fmla="*/ 88954 w 229072"/>
                <a:gd name="connsiteY31" fmla="*/ 156171 h 916290"/>
                <a:gd name="connsiteX32" fmla="*/ 83938 w 229072"/>
                <a:gd name="connsiteY32" fmla="*/ 152325 h 916290"/>
                <a:gd name="connsiteX33" fmla="*/ 52336 w 229072"/>
                <a:gd name="connsiteY33" fmla="*/ 139784 h 916290"/>
                <a:gd name="connsiteX34" fmla="*/ 5685 w 229072"/>
                <a:gd name="connsiteY34" fmla="*/ 98986 h 916290"/>
                <a:gd name="connsiteX35" fmla="*/ 0 w 229072"/>
                <a:gd name="connsiteY35" fmla="*/ 74574 h 916290"/>
                <a:gd name="connsiteX36" fmla="*/ 30432 w 229072"/>
                <a:gd name="connsiteY36" fmla="*/ 84272 h 916290"/>
                <a:gd name="connsiteX37" fmla="*/ 76580 w 229072"/>
                <a:gd name="connsiteY37" fmla="*/ 124736 h 916290"/>
                <a:gd name="connsiteX38" fmla="*/ 80259 w 229072"/>
                <a:gd name="connsiteY38" fmla="*/ 129752 h 916290"/>
                <a:gd name="connsiteX39" fmla="*/ 70059 w 229072"/>
                <a:gd name="connsiteY39" fmla="*/ 100658 h 916290"/>
                <a:gd name="connsiteX40" fmla="*/ 67050 w 229072"/>
                <a:gd name="connsiteY40" fmla="*/ 97481 h 916290"/>
                <a:gd name="connsiteX41" fmla="*/ 61030 w 229072"/>
                <a:gd name="connsiteY41" fmla="*/ 93301 h 916290"/>
                <a:gd name="connsiteX42" fmla="*/ 32940 w 229072"/>
                <a:gd name="connsiteY42" fmla="*/ 25081 h 916290"/>
                <a:gd name="connsiteX43" fmla="*/ 38290 w 229072"/>
                <a:gd name="connsiteY43" fmla="*/ 0 h 916290"/>
                <a:gd name="connsiteX44" fmla="*/ 68220 w 229072"/>
                <a:gd name="connsiteY44" fmla="*/ 23074 h 916290"/>
                <a:gd name="connsiteX45" fmla="*/ 81597 w 229072"/>
                <a:gd name="connsiteY45" fmla="*/ 72902 h 916290"/>
                <a:gd name="connsiteX46" fmla="*/ 74908 w 229072"/>
                <a:gd name="connsiteY46" fmla="*/ 96144 h 916290"/>
                <a:gd name="connsiteX47" fmla="*/ 74741 w 229072"/>
                <a:gd name="connsiteY47" fmla="*/ 107346 h 916290"/>
                <a:gd name="connsiteX48" fmla="*/ 191786 w 229072"/>
                <a:gd name="connsiteY48" fmla="*/ 485901 h 916290"/>
                <a:gd name="connsiteX49" fmla="*/ 223555 w 229072"/>
                <a:gd name="connsiteY49" fmla="*/ 641403 h 916290"/>
                <a:gd name="connsiteX50" fmla="*/ 229407 w 229072"/>
                <a:gd name="connsiteY50" fmla="*/ 819143 h 916290"/>
                <a:gd name="connsiteX51" fmla="*/ 229073 w 229072"/>
                <a:gd name="connsiteY51" fmla="*/ 847903 h 916290"/>
                <a:gd name="connsiteX52" fmla="*/ 221548 w 229072"/>
                <a:gd name="connsiteY52" fmla="*/ 910271 h 916290"/>
                <a:gd name="connsiteX53" fmla="*/ 220712 w 229072"/>
                <a:gd name="connsiteY53" fmla="*/ 912946 h 916290"/>
                <a:gd name="connsiteX54" fmla="*/ 217535 w 229072"/>
                <a:gd name="connsiteY54" fmla="*/ 916792 h 916290"/>
                <a:gd name="connsiteX55" fmla="*/ 201818 w 229072"/>
                <a:gd name="connsiteY55" fmla="*/ 713804 h 916290"/>
                <a:gd name="connsiteX56" fmla="*/ 212018 w 229072"/>
                <a:gd name="connsiteY56" fmla="*/ 745740 h 916290"/>
                <a:gd name="connsiteX57" fmla="*/ 220378 w 229072"/>
                <a:gd name="connsiteY57" fmla="*/ 778512 h 916290"/>
                <a:gd name="connsiteX58" fmla="*/ 226732 w 229072"/>
                <a:gd name="connsiteY58" fmla="*/ 812121 h 916290"/>
                <a:gd name="connsiteX59" fmla="*/ 228404 w 229072"/>
                <a:gd name="connsiteY59" fmla="*/ 812121 h 916290"/>
                <a:gd name="connsiteX60" fmla="*/ 228404 w 229072"/>
                <a:gd name="connsiteY60" fmla="*/ 762293 h 916290"/>
                <a:gd name="connsiteX61" fmla="*/ 191117 w 229072"/>
                <a:gd name="connsiteY61" fmla="*/ 491921 h 916290"/>
                <a:gd name="connsiteX62" fmla="*/ 183593 w 229072"/>
                <a:gd name="connsiteY62" fmla="*/ 464165 h 916290"/>
                <a:gd name="connsiteX63" fmla="*/ 177908 w 229072"/>
                <a:gd name="connsiteY63" fmla="*/ 457476 h 916290"/>
                <a:gd name="connsiteX64" fmla="*/ 142460 w 229072"/>
                <a:gd name="connsiteY64" fmla="*/ 446775 h 916290"/>
                <a:gd name="connsiteX65" fmla="*/ 102330 w 229072"/>
                <a:gd name="connsiteY65" fmla="*/ 408485 h 916290"/>
                <a:gd name="connsiteX66" fmla="*/ 96311 w 229072"/>
                <a:gd name="connsiteY66" fmla="*/ 379391 h 916290"/>
                <a:gd name="connsiteX67" fmla="*/ 102665 w 229072"/>
                <a:gd name="connsiteY67" fmla="*/ 383237 h 916290"/>
                <a:gd name="connsiteX68" fmla="*/ 123064 w 229072"/>
                <a:gd name="connsiteY68" fmla="*/ 390427 h 916290"/>
                <a:gd name="connsiteX69" fmla="*/ 169046 w 229072"/>
                <a:gd name="connsiteY69" fmla="*/ 423032 h 916290"/>
                <a:gd name="connsiteX70" fmla="*/ 174396 w 229072"/>
                <a:gd name="connsiteY70" fmla="*/ 431894 h 916290"/>
                <a:gd name="connsiteX71" fmla="*/ 174062 w 229072"/>
                <a:gd name="connsiteY71" fmla="*/ 428717 h 916290"/>
                <a:gd name="connsiteX72" fmla="*/ 166705 w 229072"/>
                <a:gd name="connsiteY72" fmla="*/ 402131 h 916290"/>
                <a:gd name="connsiteX73" fmla="*/ 158177 w 229072"/>
                <a:gd name="connsiteY73" fmla="*/ 392768 h 916290"/>
                <a:gd name="connsiteX74" fmla="*/ 123398 w 229072"/>
                <a:gd name="connsiteY74" fmla="*/ 383738 h 916290"/>
                <a:gd name="connsiteX75" fmla="*/ 84105 w 229072"/>
                <a:gd name="connsiteY75" fmla="*/ 348792 h 916290"/>
                <a:gd name="connsiteX76" fmla="*/ 77082 w 229072"/>
                <a:gd name="connsiteY76" fmla="*/ 319364 h 916290"/>
                <a:gd name="connsiteX77" fmla="*/ 78587 w 229072"/>
                <a:gd name="connsiteY77" fmla="*/ 318361 h 91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29072" h="916290">
                  <a:moveTo>
                    <a:pt x="78587" y="318361"/>
                  </a:moveTo>
                  <a:cubicBezTo>
                    <a:pt x="88619" y="325885"/>
                    <a:pt x="100157" y="328226"/>
                    <a:pt x="112363" y="329731"/>
                  </a:cubicBezTo>
                  <a:cubicBezTo>
                    <a:pt x="125906" y="331403"/>
                    <a:pt x="136775" y="338258"/>
                    <a:pt x="144132" y="349796"/>
                  </a:cubicBezTo>
                  <a:cubicBezTo>
                    <a:pt x="148646" y="356818"/>
                    <a:pt x="152827" y="364175"/>
                    <a:pt x="158010" y="372703"/>
                  </a:cubicBezTo>
                  <a:cubicBezTo>
                    <a:pt x="153663" y="358490"/>
                    <a:pt x="149817" y="345615"/>
                    <a:pt x="145637" y="332741"/>
                  </a:cubicBezTo>
                  <a:cubicBezTo>
                    <a:pt x="145470" y="332072"/>
                    <a:pt x="143296" y="332239"/>
                    <a:pt x="141958" y="331904"/>
                  </a:cubicBezTo>
                  <a:cubicBezTo>
                    <a:pt x="127913" y="328059"/>
                    <a:pt x="113868" y="323711"/>
                    <a:pt x="99655" y="320534"/>
                  </a:cubicBezTo>
                  <a:cubicBezTo>
                    <a:pt x="82433" y="316856"/>
                    <a:pt x="70728" y="307325"/>
                    <a:pt x="65879" y="290437"/>
                  </a:cubicBezTo>
                  <a:cubicBezTo>
                    <a:pt x="62702" y="279402"/>
                    <a:pt x="60194" y="268032"/>
                    <a:pt x="58188" y="256327"/>
                  </a:cubicBezTo>
                  <a:cubicBezTo>
                    <a:pt x="69223" y="264186"/>
                    <a:pt x="81597" y="265858"/>
                    <a:pt x="94137" y="267697"/>
                  </a:cubicBezTo>
                  <a:cubicBezTo>
                    <a:pt x="106845" y="269537"/>
                    <a:pt x="117044" y="276058"/>
                    <a:pt x="124067" y="286926"/>
                  </a:cubicBezTo>
                  <a:cubicBezTo>
                    <a:pt x="129083" y="294617"/>
                    <a:pt x="133598" y="302643"/>
                    <a:pt x="138781" y="311171"/>
                  </a:cubicBezTo>
                  <a:cubicBezTo>
                    <a:pt x="138280" y="309164"/>
                    <a:pt x="138112" y="307994"/>
                    <a:pt x="137778" y="306656"/>
                  </a:cubicBezTo>
                  <a:cubicBezTo>
                    <a:pt x="135270" y="298630"/>
                    <a:pt x="132093" y="290605"/>
                    <a:pt x="130421" y="282411"/>
                  </a:cubicBezTo>
                  <a:cubicBezTo>
                    <a:pt x="128749" y="274385"/>
                    <a:pt x="124401" y="270205"/>
                    <a:pt x="116877" y="268366"/>
                  </a:cubicBezTo>
                  <a:cubicBezTo>
                    <a:pt x="105173" y="265524"/>
                    <a:pt x="93636" y="262012"/>
                    <a:pt x="81931" y="259839"/>
                  </a:cubicBezTo>
                  <a:cubicBezTo>
                    <a:pt x="63371" y="256327"/>
                    <a:pt x="51500" y="245960"/>
                    <a:pt x="46483" y="227902"/>
                  </a:cubicBezTo>
                  <a:cubicBezTo>
                    <a:pt x="43808" y="218371"/>
                    <a:pt x="41802" y="208506"/>
                    <a:pt x="39628" y="198808"/>
                  </a:cubicBezTo>
                  <a:cubicBezTo>
                    <a:pt x="39293" y="197638"/>
                    <a:pt x="39628" y="196300"/>
                    <a:pt x="39628" y="194126"/>
                  </a:cubicBezTo>
                  <a:cubicBezTo>
                    <a:pt x="49326" y="202487"/>
                    <a:pt x="60194" y="204995"/>
                    <a:pt x="71732" y="206165"/>
                  </a:cubicBezTo>
                  <a:cubicBezTo>
                    <a:pt x="87783" y="207837"/>
                    <a:pt x="99822" y="216030"/>
                    <a:pt x="108015" y="229909"/>
                  </a:cubicBezTo>
                  <a:cubicBezTo>
                    <a:pt x="111359" y="235426"/>
                    <a:pt x="114536" y="241111"/>
                    <a:pt x="118716" y="246295"/>
                  </a:cubicBezTo>
                  <a:cubicBezTo>
                    <a:pt x="115205" y="235259"/>
                    <a:pt x="111694" y="224224"/>
                    <a:pt x="108015" y="213355"/>
                  </a:cubicBezTo>
                  <a:cubicBezTo>
                    <a:pt x="107681" y="212352"/>
                    <a:pt x="106009" y="211349"/>
                    <a:pt x="104671" y="210847"/>
                  </a:cubicBezTo>
                  <a:cubicBezTo>
                    <a:pt x="92131" y="207169"/>
                    <a:pt x="79757" y="202152"/>
                    <a:pt x="66883" y="200146"/>
                  </a:cubicBezTo>
                  <a:cubicBezTo>
                    <a:pt x="44310" y="196467"/>
                    <a:pt x="30432" y="184596"/>
                    <a:pt x="25583" y="162357"/>
                  </a:cubicBezTo>
                  <a:cubicBezTo>
                    <a:pt x="23911" y="154666"/>
                    <a:pt x="22071" y="146974"/>
                    <a:pt x="20399" y="139283"/>
                  </a:cubicBezTo>
                  <a:cubicBezTo>
                    <a:pt x="20065" y="137611"/>
                    <a:pt x="20065" y="135771"/>
                    <a:pt x="19730" y="132762"/>
                  </a:cubicBezTo>
                  <a:cubicBezTo>
                    <a:pt x="28927" y="140788"/>
                    <a:pt x="38457" y="143965"/>
                    <a:pt x="49326" y="144801"/>
                  </a:cubicBezTo>
                  <a:cubicBezTo>
                    <a:pt x="66548" y="146306"/>
                    <a:pt x="79925" y="154164"/>
                    <a:pt x="88787" y="169380"/>
                  </a:cubicBezTo>
                  <a:cubicBezTo>
                    <a:pt x="91963" y="174898"/>
                    <a:pt x="95140" y="180416"/>
                    <a:pt x="98986" y="185766"/>
                  </a:cubicBezTo>
                  <a:cubicBezTo>
                    <a:pt x="95642" y="175901"/>
                    <a:pt x="92632" y="165869"/>
                    <a:pt x="88954" y="156171"/>
                  </a:cubicBezTo>
                  <a:cubicBezTo>
                    <a:pt x="88285" y="154499"/>
                    <a:pt x="85610" y="153663"/>
                    <a:pt x="83938" y="152325"/>
                  </a:cubicBezTo>
                  <a:cubicBezTo>
                    <a:pt x="74407" y="145469"/>
                    <a:pt x="64040" y="141122"/>
                    <a:pt x="52336" y="139784"/>
                  </a:cubicBezTo>
                  <a:cubicBezTo>
                    <a:pt x="27589" y="136942"/>
                    <a:pt x="11872" y="123398"/>
                    <a:pt x="5685" y="98986"/>
                  </a:cubicBezTo>
                  <a:cubicBezTo>
                    <a:pt x="3679" y="90626"/>
                    <a:pt x="1839" y="82265"/>
                    <a:pt x="0" y="74574"/>
                  </a:cubicBezTo>
                  <a:cubicBezTo>
                    <a:pt x="10200" y="77918"/>
                    <a:pt x="20232" y="81095"/>
                    <a:pt x="30432" y="84272"/>
                  </a:cubicBezTo>
                  <a:cubicBezTo>
                    <a:pt x="51834" y="90960"/>
                    <a:pt x="66381" y="105340"/>
                    <a:pt x="76580" y="124736"/>
                  </a:cubicBezTo>
                  <a:cubicBezTo>
                    <a:pt x="77584" y="126575"/>
                    <a:pt x="78420" y="128247"/>
                    <a:pt x="80259" y="129752"/>
                  </a:cubicBezTo>
                  <a:cubicBezTo>
                    <a:pt x="76915" y="120054"/>
                    <a:pt x="73571" y="110356"/>
                    <a:pt x="70059" y="100658"/>
                  </a:cubicBezTo>
                  <a:cubicBezTo>
                    <a:pt x="69558" y="99488"/>
                    <a:pt x="68220" y="98485"/>
                    <a:pt x="67050" y="97481"/>
                  </a:cubicBezTo>
                  <a:cubicBezTo>
                    <a:pt x="65043" y="95976"/>
                    <a:pt x="63037" y="94639"/>
                    <a:pt x="61030" y="93301"/>
                  </a:cubicBezTo>
                  <a:cubicBezTo>
                    <a:pt x="36618" y="76748"/>
                    <a:pt x="26920" y="54175"/>
                    <a:pt x="32940" y="25081"/>
                  </a:cubicBezTo>
                  <a:cubicBezTo>
                    <a:pt x="34612" y="16888"/>
                    <a:pt x="36451" y="8695"/>
                    <a:pt x="38290" y="0"/>
                  </a:cubicBezTo>
                  <a:cubicBezTo>
                    <a:pt x="49995" y="6521"/>
                    <a:pt x="59693" y="13878"/>
                    <a:pt x="68220" y="23074"/>
                  </a:cubicBezTo>
                  <a:cubicBezTo>
                    <a:pt x="81597" y="37454"/>
                    <a:pt x="86446" y="53840"/>
                    <a:pt x="81597" y="72902"/>
                  </a:cubicBezTo>
                  <a:cubicBezTo>
                    <a:pt x="79590" y="80761"/>
                    <a:pt x="77584" y="88619"/>
                    <a:pt x="74908" y="96144"/>
                  </a:cubicBezTo>
                  <a:cubicBezTo>
                    <a:pt x="73571" y="100157"/>
                    <a:pt x="73404" y="103333"/>
                    <a:pt x="74741" y="107346"/>
                  </a:cubicBezTo>
                  <a:cubicBezTo>
                    <a:pt x="117546" y="232417"/>
                    <a:pt x="158344" y="357989"/>
                    <a:pt x="191786" y="485901"/>
                  </a:cubicBezTo>
                  <a:cubicBezTo>
                    <a:pt x="205162" y="537067"/>
                    <a:pt x="217201" y="588733"/>
                    <a:pt x="223555" y="641403"/>
                  </a:cubicBezTo>
                  <a:cubicBezTo>
                    <a:pt x="230578" y="700427"/>
                    <a:pt x="232082" y="759785"/>
                    <a:pt x="229407" y="819143"/>
                  </a:cubicBezTo>
                  <a:cubicBezTo>
                    <a:pt x="228905" y="828674"/>
                    <a:pt x="228905" y="838372"/>
                    <a:pt x="229073" y="847903"/>
                  </a:cubicBezTo>
                  <a:cubicBezTo>
                    <a:pt x="229574" y="869138"/>
                    <a:pt x="227401" y="889872"/>
                    <a:pt x="221548" y="910271"/>
                  </a:cubicBezTo>
                  <a:cubicBezTo>
                    <a:pt x="221214" y="911107"/>
                    <a:pt x="221214" y="912110"/>
                    <a:pt x="220712" y="912946"/>
                  </a:cubicBezTo>
                  <a:cubicBezTo>
                    <a:pt x="219876" y="914284"/>
                    <a:pt x="219040" y="915622"/>
                    <a:pt x="217535" y="916792"/>
                  </a:cubicBezTo>
                  <a:cubicBezTo>
                    <a:pt x="219207" y="848572"/>
                    <a:pt x="213690" y="781020"/>
                    <a:pt x="201818" y="713804"/>
                  </a:cubicBezTo>
                  <a:cubicBezTo>
                    <a:pt x="205162" y="724505"/>
                    <a:pt x="208841" y="735039"/>
                    <a:pt x="212018" y="745740"/>
                  </a:cubicBezTo>
                  <a:cubicBezTo>
                    <a:pt x="215195" y="756608"/>
                    <a:pt x="218037" y="767477"/>
                    <a:pt x="220378" y="778512"/>
                  </a:cubicBezTo>
                  <a:cubicBezTo>
                    <a:pt x="222886" y="789548"/>
                    <a:pt x="224725" y="800918"/>
                    <a:pt x="226732" y="812121"/>
                  </a:cubicBezTo>
                  <a:cubicBezTo>
                    <a:pt x="227233" y="812121"/>
                    <a:pt x="227902" y="812121"/>
                    <a:pt x="228404" y="812121"/>
                  </a:cubicBezTo>
                  <a:cubicBezTo>
                    <a:pt x="228404" y="795567"/>
                    <a:pt x="228404" y="778847"/>
                    <a:pt x="228404" y="762293"/>
                  </a:cubicBezTo>
                  <a:cubicBezTo>
                    <a:pt x="228905" y="670330"/>
                    <a:pt x="215195" y="580373"/>
                    <a:pt x="191117" y="491921"/>
                  </a:cubicBezTo>
                  <a:cubicBezTo>
                    <a:pt x="188609" y="482725"/>
                    <a:pt x="186435" y="473361"/>
                    <a:pt x="183593" y="464165"/>
                  </a:cubicBezTo>
                  <a:cubicBezTo>
                    <a:pt x="182757" y="461489"/>
                    <a:pt x="180416" y="458312"/>
                    <a:pt x="177908" y="457476"/>
                  </a:cubicBezTo>
                  <a:cubicBezTo>
                    <a:pt x="166203" y="453463"/>
                    <a:pt x="154499" y="448949"/>
                    <a:pt x="142460" y="446775"/>
                  </a:cubicBezTo>
                  <a:cubicBezTo>
                    <a:pt x="120221" y="442762"/>
                    <a:pt x="106845" y="430556"/>
                    <a:pt x="102330" y="408485"/>
                  </a:cubicBezTo>
                  <a:cubicBezTo>
                    <a:pt x="100491" y="399121"/>
                    <a:pt x="98485" y="389758"/>
                    <a:pt x="96311" y="379391"/>
                  </a:cubicBezTo>
                  <a:cubicBezTo>
                    <a:pt x="99153" y="381063"/>
                    <a:pt x="100825" y="382401"/>
                    <a:pt x="102665" y="383237"/>
                  </a:cubicBezTo>
                  <a:cubicBezTo>
                    <a:pt x="109353" y="385912"/>
                    <a:pt x="116041" y="389758"/>
                    <a:pt x="123064" y="390427"/>
                  </a:cubicBezTo>
                  <a:cubicBezTo>
                    <a:pt x="144801" y="392600"/>
                    <a:pt x="159682" y="403636"/>
                    <a:pt x="169046" y="423032"/>
                  </a:cubicBezTo>
                  <a:cubicBezTo>
                    <a:pt x="170550" y="426042"/>
                    <a:pt x="172055" y="429051"/>
                    <a:pt x="174396" y="431894"/>
                  </a:cubicBezTo>
                  <a:cubicBezTo>
                    <a:pt x="174229" y="430891"/>
                    <a:pt x="174229" y="429720"/>
                    <a:pt x="174062" y="428717"/>
                  </a:cubicBezTo>
                  <a:cubicBezTo>
                    <a:pt x="171554" y="419855"/>
                    <a:pt x="168711" y="411160"/>
                    <a:pt x="166705" y="402131"/>
                  </a:cubicBezTo>
                  <a:cubicBezTo>
                    <a:pt x="165534" y="397115"/>
                    <a:pt x="163026" y="394105"/>
                    <a:pt x="158177" y="392768"/>
                  </a:cubicBezTo>
                  <a:cubicBezTo>
                    <a:pt x="146640" y="389591"/>
                    <a:pt x="135103" y="385745"/>
                    <a:pt x="123398" y="383738"/>
                  </a:cubicBezTo>
                  <a:cubicBezTo>
                    <a:pt x="102497" y="380227"/>
                    <a:pt x="89121" y="369359"/>
                    <a:pt x="84105" y="348792"/>
                  </a:cubicBezTo>
                  <a:cubicBezTo>
                    <a:pt x="81764" y="338927"/>
                    <a:pt x="79423" y="329229"/>
                    <a:pt x="77082" y="319364"/>
                  </a:cubicBezTo>
                  <a:cubicBezTo>
                    <a:pt x="77584" y="318862"/>
                    <a:pt x="78085" y="318695"/>
                    <a:pt x="78587" y="318361"/>
                  </a:cubicBezTo>
                  <a:close/>
                </a:path>
              </a:pathLst>
            </a:custGeom>
            <a:grpFill/>
            <a:ln w="1646" cap="flat">
              <a:noFill/>
              <a:prstDash val="solid"/>
              <a:miter/>
            </a:ln>
          </p:spPr>
          <p:txBody>
            <a:bodyPr rtlCol="0" anchor="ctr"/>
            <a:lstStyle/>
            <a:p>
              <a:endParaRPr lang="en-US"/>
            </a:p>
          </p:txBody>
        </p:sp>
        <p:sp>
          <p:nvSpPr>
            <p:cNvPr id="48" name="Freeform: Shape 37">
              <a:extLst>
                <a:ext uri="{FF2B5EF4-FFF2-40B4-BE49-F238E27FC236}">
                  <a16:creationId xmlns:a16="http://schemas.microsoft.com/office/drawing/2014/main" id="{ECFD1CE5-D5E5-434B-9763-8922948BD174}"/>
                </a:ext>
              </a:extLst>
            </p:cNvPr>
            <p:cNvSpPr/>
            <p:nvPr/>
          </p:nvSpPr>
          <p:spPr>
            <a:xfrm>
              <a:off x="8490034" y="914682"/>
              <a:ext cx="178911" cy="1279128"/>
            </a:xfrm>
            <a:custGeom>
              <a:avLst/>
              <a:gdLst>
                <a:gd name="connsiteX0" fmla="*/ 89957 w 178910"/>
                <a:gd name="connsiteY0" fmla="*/ 939699 h 1279127"/>
                <a:gd name="connsiteX1" fmla="*/ 89790 w 178910"/>
                <a:gd name="connsiteY1" fmla="*/ 989025 h 1279127"/>
                <a:gd name="connsiteX2" fmla="*/ 87951 w 178910"/>
                <a:gd name="connsiteY2" fmla="*/ 1038685 h 1279127"/>
                <a:gd name="connsiteX3" fmla="*/ 91127 w 178910"/>
                <a:gd name="connsiteY3" fmla="*/ 1027650 h 1279127"/>
                <a:gd name="connsiteX4" fmla="*/ 133096 w 178910"/>
                <a:gd name="connsiteY4" fmla="*/ 783863 h 1279127"/>
                <a:gd name="connsiteX5" fmla="*/ 143129 w 178910"/>
                <a:gd name="connsiteY5" fmla="*/ 578367 h 1279127"/>
                <a:gd name="connsiteX6" fmla="*/ 143129 w 178910"/>
                <a:gd name="connsiteY6" fmla="*/ 568836 h 1279127"/>
                <a:gd name="connsiteX7" fmla="*/ 141624 w 178910"/>
                <a:gd name="connsiteY7" fmla="*/ 573852 h 1279127"/>
                <a:gd name="connsiteX8" fmla="*/ 128749 w 178910"/>
                <a:gd name="connsiteY8" fmla="*/ 563151 h 1279127"/>
                <a:gd name="connsiteX9" fmla="*/ 95475 w 178910"/>
                <a:gd name="connsiteY9" fmla="*/ 543086 h 1279127"/>
                <a:gd name="connsiteX10" fmla="*/ 55847 w 178910"/>
                <a:gd name="connsiteY10" fmla="*/ 471522 h 1279127"/>
                <a:gd name="connsiteX11" fmla="*/ 59191 w 178910"/>
                <a:gd name="connsiteY11" fmla="*/ 435405 h 1279127"/>
                <a:gd name="connsiteX12" fmla="*/ 61866 w 178910"/>
                <a:gd name="connsiteY12" fmla="*/ 437579 h 1279127"/>
                <a:gd name="connsiteX13" fmla="*/ 96144 w 178910"/>
                <a:gd name="connsiteY13" fmla="*/ 463161 h 1279127"/>
                <a:gd name="connsiteX14" fmla="*/ 131257 w 178910"/>
                <a:gd name="connsiteY14" fmla="*/ 497104 h 1279127"/>
                <a:gd name="connsiteX15" fmla="*/ 139617 w 178910"/>
                <a:gd name="connsiteY15" fmla="*/ 527369 h 1279127"/>
                <a:gd name="connsiteX16" fmla="*/ 143296 w 178910"/>
                <a:gd name="connsiteY16" fmla="*/ 551446 h 1279127"/>
                <a:gd name="connsiteX17" fmla="*/ 143797 w 178910"/>
                <a:gd name="connsiteY17" fmla="*/ 546932 h 1279127"/>
                <a:gd name="connsiteX18" fmla="*/ 143965 w 178910"/>
                <a:gd name="connsiteY18" fmla="*/ 292778 h 1279127"/>
                <a:gd name="connsiteX19" fmla="*/ 141791 w 178910"/>
                <a:gd name="connsiteY19" fmla="*/ 152492 h 1279127"/>
                <a:gd name="connsiteX20" fmla="*/ 136775 w 178910"/>
                <a:gd name="connsiteY20" fmla="*/ 138112 h 1279127"/>
                <a:gd name="connsiteX21" fmla="*/ 116877 w 178910"/>
                <a:gd name="connsiteY21" fmla="*/ 106176 h 1279127"/>
                <a:gd name="connsiteX22" fmla="*/ 113199 w 178910"/>
                <a:gd name="connsiteY22" fmla="*/ 56349 h 1279127"/>
                <a:gd name="connsiteX23" fmla="*/ 139784 w 178910"/>
                <a:gd name="connsiteY23" fmla="*/ 2508 h 1279127"/>
                <a:gd name="connsiteX24" fmla="*/ 141122 w 178910"/>
                <a:gd name="connsiteY24" fmla="*/ 0 h 1279127"/>
                <a:gd name="connsiteX25" fmla="*/ 147142 w 178910"/>
                <a:gd name="connsiteY25" fmla="*/ 6521 h 1279127"/>
                <a:gd name="connsiteX26" fmla="*/ 176570 w 178910"/>
                <a:gd name="connsiteY26" fmla="*/ 57853 h 1279127"/>
                <a:gd name="connsiteX27" fmla="*/ 174229 w 178910"/>
                <a:gd name="connsiteY27" fmla="*/ 101327 h 1279127"/>
                <a:gd name="connsiteX28" fmla="*/ 146807 w 178910"/>
                <a:gd name="connsiteY28" fmla="*/ 145804 h 1279127"/>
                <a:gd name="connsiteX29" fmla="*/ 144299 w 178910"/>
                <a:gd name="connsiteY29" fmla="*/ 152659 h 1279127"/>
                <a:gd name="connsiteX30" fmla="*/ 146473 w 178910"/>
                <a:gd name="connsiteY30" fmla="*/ 521851 h 1279127"/>
                <a:gd name="connsiteX31" fmla="*/ 138447 w 178910"/>
                <a:gd name="connsiteY31" fmla="*/ 745406 h 1279127"/>
                <a:gd name="connsiteX32" fmla="*/ 86446 w 178910"/>
                <a:gd name="connsiteY32" fmla="*/ 1054068 h 1279127"/>
                <a:gd name="connsiteX33" fmla="*/ 77918 w 178910"/>
                <a:gd name="connsiteY33" fmla="*/ 1100050 h 1279127"/>
                <a:gd name="connsiteX34" fmla="*/ 45982 w 178910"/>
                <a:gd name="connsiteY34" fmla="*/ 1189840 h 1279127"/>
                <a:gd name="connsiteX35" fmla="*/ 3511 w 178910"/>
                <a:gd name="connsiteY35" fmla="*/ 1274781 h 1279127"/>
                <a:gd name="connsiteX36" fmla="*/ 0 w 178910"/>
                <a:gd name="connsiteY36" fmla="*/ 1280131 h 1279127"/>
                <a:gd name="connsiteX37" fmla="*/ 89957 w 178910"/>
                <a:gd name="connsiteY37" fmla="*/ 939699 h 127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8910" h="1279127">
                  <a:moveTo>
                    <a:pt x="89957" y="939699"/>
                  </a:moveTo>
                  <a:cubicBezTo>
                    <a:pt x="89957" y="956086"/>
                    <a:pt x="90291" y="972639"/>
                    <a:pt x="89790" y="989025"/>
                  </a:cubicBezTo>
                  <a:cubicBezTo>
                    <a:pt x="89455" y="1005579"/>
                    <a:pt x="88285" y="1021965"/>
                    <a:pt x="87951" y="1038685"/>
                  </a:cubicBezTo>
                  <a:cubicBezTo>
                    <a:pt x="88954" y="1035007"/>
                    <a:pt x="90124" y="1031328"/>
                    <a:pt x="91127" y="1027650"/>
                  </a:cubicBezTo>
                  <a:cubicBezTo>
                    <a:pt x="113199" y="947725"/>
                    <a:pt x="128080" y="866630"/>
                    <a:pt x="133096" y="783863"/>
                  </a:cubicBezTo>
                  <a:cubicBezTo>
                    <a:pt x="137276" y="715476"/>
                    <a:pt x="139952" y="646921"/>
                    <a:pt x="143129" y="578367"/>
                  </a:cubicBezTo>
                  <a:cubicBezTo>
                    <a:pt x="143296" y="575691"/>
                    <a:pt x="143129" y="573183"/>
                    <a:pt x="143129" y="568836"/>
                  </a:cubicBezTo>
                  <a:cubicBezTo>
                    <a:pt x="142460" y="571344"/>
                    <a:pt x="142125" y="572347"/>
                    <a:pt x="141624" y="573852"/>
                  </a:cubicBezTo>
                  <a:cubicBezTo>
                    <a:pt x="137276" y="570173"/>
                    <a:pt x="133263" y="565993"/>
                    <a:pt x="128749" y="563151"/>
                  </a:cubicBezTo>
                  <a:cubicBezTo>
                    <a:pt x="117880" y="556128"/>
                    <a:pt x="107179" y="548437"/>
                    <a:pt x="95475" y="543086"/>
                  </a:cubicBezTo>
                  <a:cubicBezTo>
                    <a:pt x="64374" y="528706"/>
                    <a:pt x="52336" y="504796"/>
                    <a:pt x="55847" y="471522"/>
                  </a:cubicBezTo>
                  <a:cubicBezTo>
                    <a:pt x="57185" y="459817"/>
                    <a:pt x="58021" y="448113"/>
                    <a:pt x="59191" y="435405"/>
                  </a:cubicBezTo>
                  <a:cubicBezTo>
                    <a:pt x="60696" y="436576"/>
                    <a:pt x="61365" y="437077"/>
                    <a:pt x="61866" y="437579"/>
                  </a:cubicBezTo>
                  <a:cubicBezTo>
                    <a:pt x="71063" y="449116"/>
                    <a:pt x="82433" y="457476"/>
                    <a:pt x="96144" y="463161"/>
                  </a:cubicBezTo>
                  <a:cubicBezTo>
                    <a:pt x="112195" y="469682"/>
                    <a:pt x="125070" y="480384"/>
                    <a:pt x="131257" y="497104"/>
                  </a:cubicBezTo>
                  <a:cubicBezTo>
                    <a:pt x="134935" y="506969"/>
                    <a:pt x="137444" y="517169"/>
                    <a:pt x="139617" y="527369"/>
                  </a:cubicBezTo>
                  <a:cubicBezTo>
                    <a:pt x="141289" y="535227"/>
                    <a:pt x="141791" y="543253"/>
                    <a:pt x="143296" y="551446"/>
                  </a:cubicBezTo>
                  <a:cubicBezTo>
                    <a:pt x="143463" y="549941"/>
                    <a:pt x="143797" y="548437"/>
                    <a:pt x="143797" y="546932"/>
                  </a:cubicBezTo>
                  <a:cubicBezTo>
                    <a:pt x="143965" y="462158"/>
                    <a:pt x="144299" y="377385"/>
                    <a:pt x="143965" y="292778"/>
                  </a:cubicBezTo>
                  <a:cubicBezTo>
                    <a:pt x="143797" y="245960"/>
                    <a:pt x="142460" y="199310"/>
                    <a:pt x="141791" y="152492"/>
                  </a:cubicBezTo>
                  <a:cubicBezTo>
                    <a:pt x="141791" y="146974"/>
                    <a:pt x="139952" y="142794"/>
                    <a:pt x="136775" y="138112"/>
                  </a:cubicBezTo>
                  <a:cubicBezTo>
                    <a:pt x="129585" y="127913"/>
                    <a:pt x="122562" y="117379"/>
                    <a:pt x="116877" y="106176"/>
                  </a:cubicBezTo>
                  <a:cubicBezTo>
                    <a:pt x="108684" y="90291"/>
                    <a:pt x="107848" y="73404"/>
                    <a:pt x="113199" y="56349"/>
                  </a:cubicBezTo>
                  <a:cubicBezTo>
                    <a:pt x="119051" y="36953"/>
                    <a:pt x="128582" y="19229"/>
                    <a:pt x="139784" y="2508"/>
                  </a:cubicBezTo>
                  <a:cubicBezTo>
                    <a:pt x="140119" y="1839"/>
                    <a:pt x="140453" y="1170"/>
                    <a:pt x="141122" y="0"/>
                  </a:cubicBezTo>
                  <a:cubicBezTo>
                    <a:pt x="143630" y="2675"/>
                    <a:pt x="145469" y="4515"/>
                    <a:pt x="147142" y="6521"/>
                  </a:cubicBezTo>
                  <a:cubicBezTo>
                    <a:pt x="160518" y="21570"/>
                    <a:pt x="170550" y="38457"/>
                    <a:pt x="176570" y="57853"/>
                  </a:cubicBezTo>
                  <a:cubicBezTo>
                    <a:pt x="181252" y="72735"/>
                    <a:pt x="180416" y="86947"/>
                    <a:pt x="174229" y="101327"/>
                  </a:cubicBezTo>
                  <a:cubicBezTo>
                    <a:pt x="167206" y="117546"/>
                    <a:pt x="157676" y="131926"/>
                    <a:pt x="146807" y="145804"/>
                  </a:cubicBezTo>
                  <a:cubicBezTo>
                    <a:pt x="145302" y="147643"/>
                    <a:pt x="144132" y="150318"/>
                    <a:pt x="144299" y="152659"/>
                  </a:cubicBezTo>
                  <a:cubicBezTo>
                    <a:pt x="147142" y="275723"/>
                    <a:pt x="149148" y="398787"/>
                    <a:pt x="146473" y="521851"/>
                  </a:cubicBezTo>
                  <a:cubicBezTo>
                    <a:pt x="144968" y="596425"/>
                    <a:pt x="142125" y="670999"/>
                    <a:pt x="138447" y="745406"/>
                  </a:cubicBezTo>
                  <a:cubicBezTo>
                    <a:pt x="133263" y="850244"/>
                    <a:pt x="116376" y="953243"/>
                    <a:pt x="86446" y="1054068"/>
                  </a:cubicBezTo>
                  <a:cubicBezTo>
                    <a:pt x="82098" y="1068950"/>
                    <a:pt x="81095" y="1084667"/>
                    <a:pt x="77918" y="1100050"/>
                  </a:cubicBezTo>
                  <a:cubicBezTo>
                    <a:pt x="71397" y="1131485"/>
                    <a:pt x="63204" y="1162752"/>
                    <a:pt x="45982" y="1189840"/>
                  </a:cubicBezTo>
                  <a:cubicBezTo>
                    <a:pt x="28927" y="1216927"/>
                    <a:pt x="17055" y="1246188"/>
                    <a:pt x="3511" y="1274781"/>
                  </a:cubicBezTo>
                  <a:cubicBezTo>
                    <a:pt x="2675" y="1276620"/>
                    <a:pt x="1505" y="1278626"/>
                    <a:pt x="0" y="1280131"/>
                  </a:cubicBezTo>
                  <a:cubicBezTo>
                    <a:pt x="48323" y="1171280"/>
                    <a:pt x="74407" y="1056911"/>
                    <a:pt x="89957" y="939699"/>
                  </a:cubicBezTo>
                  <a:close/>
                </a:path>
              </a:pathLst>
            </a:custGeom>
            <a:grpFill/>
            <a:ln w="1646" cap="flat">
              <a:noFill/>
              <a:prstDash val="solid"/>
              <a:miter/>
            </a:ln>
          </p:spPr>
          <p:txBody>
            <a:bodyPr rtlCol="0" anchor="ctr"/>
            <a:lstStyle/>
            <a:p>
              <a:endParaRPr lang="en-US"/>
            </a:p>
          </p:txBody>
        </p:sp>
        <p:sp>
          <p:nvSpPr>
            <p:cNvPr id="49" name="Freeform: Shape 38">
              <a:extLst>
                <a:ext uri="{FF2B5EF4-FFF2-40B4-BE49-F238E27FC236}">
                  <a16:creationId xmlns:a16="http://schemas.microsoft.com/office/drawing/2014/main" id="{1BC8B465-3A3D-1E41-8221-E32371A060D3}"/>
                </a:ext>
              </a:extLst>
            </p:cNvPr>
            <p:cNvSpPr/>
            <p:nvPr/>
          </p:nvSpPr>
          <p:spPr>
            <a:xfrm>
              <a:off x="8413788" y="1264478"/>
              <a:ext cx="170550" cy="576862"/>
            </a:xfrm>
            <a:custGeom>
              <a:avLst/>
              <a:gdLst>
                <a:gd name="connsiteX0" fmla="*/ 165367 w 170550"/>
                <a:gd name="connsiteY0" fmla="*/ 577363 h 576861"/>
                <a:gd name="connsiteX1" fmla="*/ 161521 w 170550"/>
                <a:gd name="connsiteY1" fmla="*/ 533388 h 576861"/>
                <a:gd name="connsiteX2" fmla="*/ 121392 w 170550"/>
                <a:gd name="connsiteY2" fmla="*/ 341937 h 576861"/>
                <a:gd name="connsiteX3" fmla="*/ 2675 w 170550"/>
                <a:gd name="connsiteY3" fmla="*/ 10868 h 576861"/>
                <a:gd name="connsiteX4" fmla="*/ 0 w 170550"/>
                <a:gd name="connsiteY4" fmla="*/ 0 h 576861"/>
                <a:gd name="connsiteX5" fmla="*/ 28759 w 170550"/>
                <a:gd name="connsiteY5" fmla="*/ 46316 h 576861"/>
                <a:gd name="connsiteX6" fmla="*/ 138280 w 170550"/>
                <a:gd name="connsiteY6" fmla="*/ 279903 h 576861"/>
                <a:gd name="connsiteX7" fmla="*/ 170216 w 170550"/>
                <a:gd name="connsiteY7" fmla="*/ 517838 h 576861"/>
                <a:gd name="connsiteX8" fmla="*/ 166538 w 170550"/>
                <a:gd name="connsiteY8" fmla="*/ 571845 h 576861"/>
                <a:gd name="connsiteX9" fmla="*/ 165367 w 170550"/>
                <a:gd name="connsiteY9" fmla="*/ 577363 h 5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550" h="576861">
                  <a:moveTo>
                    <a:pt x="165367" y="577363"/>
                  </a:moveTo>
                  <a:cubicBezTo>
                    <a:pt x="164029" y="561646"/>
                    <a:pt x="162692" y="547433"/>
                    <a:pt x="161521" y="533388"/>
                  </a:cubicBezTo>
                  <a:cubicBezTo>
                    <a:pt x="155836" y="468010"/>
                    <a:pt x="141122" y="404472"/>
                    <a:pt x="121392" y="341937"/>
                  </a:cubicBezTo>
                  <a:cubicBezTo>
                    <a:pt x="86278" y="229909"/>
                    <a:pt x="45146" y="120221"/>
                    <a:pt x="2675" y="10868"/>
                  </a:cubicBezTo>
                  <a:cubicBezTo>
                    <a:pt x="1338" y="7524"/>
                    <a:pt x="167" y="4013"/>
                    <a:pt x="0" y="0"/>
                  </a:cubicBezTo>
                  <a:cubicBezTo>
                    <a:pt x="9698" y="15383"/>
                    <a:pt x="19563" y="30766"/>
                    <a:pt x="28759" y="46316"/>
                  </a:cubicBezTo>
                  <a:cubicBezTo>
                    <a:pt x="73069" y="120556"/>
                    <a:pt x="110691" y="197805"/>
                    <a:pt x="138280" y="279903"/>
                  </a:cubicBezTo>
                  <a:cubicBezTo>
                    <a:pt x="164364" y="357153"/>
                    <a:pt x="176068" y="436241"/>
                    <a:pt x="170216" y="517838"/>
                  </a:cubicBezTo>
                  <a:cubicBezTo>
                    <a:pt x="168878" y="535896"/>
                    <a:pt x="167875" y="553787"/>
                    <a:pt x="166538" y="571845"/>
                  </a:cubicBezTo>
                  <a:cubicBezTo>
                    <a:pt x="166370" y="573016"/>
                    <a:pt x="165869" y="574521"/>
                    <a:pt x="165367" y="577363"/>
                  </a:cubicBezTo>
                  <a:close/>
                </a:path>
              </a:pathLst>
            </a:custGeom>
            <a:grpFill/>
            <a:ln w="1646" cap="flat">
              <a:noFill/>
              <a:prstDash val="solid"/>
              <a:miter/>
            </a:ln>
          </p:spPr>
          <p:txBody>
            <a:bodyPr rtlCol="0" anchor="ctr"/>
            <a:lstStyle/>
            <a:p>
              <a:endParaRPr lang="en-US"/>
            </a:p>
          </p:txBody>
        </p:sp>
        <p:sp>
          <p:nvSpPr>
            <p:cNvPr id="50" name="Freeform: Shape 39">
              <a:extLst>
                <a:ext uri="{FF2B5EF4-FFF2-40B4-BE49-F238E27FC236}">
                  <a16:creationId xmlns:a16="http://schemas.microsoft.com/office/drawing/2014/main" id="{FFB8C7F5-A334-274F-AD32-7353298F62BA}"/>
                </a:ext>
              </a:extLst>
            </p:cNvPr>
            <p:cNvSpPr/>
            <p:nvPr/>
          </p:nvSpPr>
          <p:spPr>
            <a:xfrm>
              <a:off x="8225514" y="1558928"/>
              <a:ext cx="237433" cy="357821"/>
            </a:xfrm>
            <a:custGeom>
              <a:avLst/>
              <a:gdLst>
                <a:gd name="connsiteX0" fmla="*/ 238603 w 237432"/>
                <a:gd name="connsiteY0" fmla="*/ 358156 h 357821"/>
                <a:gd name="connsiteX1" fmla="*/ 212519 w 237432"/>
                <a:gd name="connsiteY1" fmla="*/ 300302 h 357821"/>
                <a:gd name="connsiteX2" fmla="*/ 135270 w 237432"/>
                <a:gd name="connsiteY2" fmla="*/ 177573 h 357821"/>
                <a:gd name="connsiteX3" fmla="*/ 2341 w 237432"/>
                <a:gd name="connsiteY3" fmla="*/ 4682 h 357821"/>
                <a:gd name="connsiteX4" fmla="*/ 0 w 237432"/>
                <a:gd name="connsiteY4" fmla="*/ 0 h 357821"/>
                <a:gd name="connsiteX5" fmla="*/ 22573 w 237432"/>
                <a:gd name="connsiteY5" fmla="*/ 19062 h 357821"/>
                <a:gd name="connsiteX6" fmla="*/ 135437 w 237432"/>
                <a:gd name="connsiteY6" fmla="*/ 135437 h 357821"/>
                <a:gd name="connsiteX7" fmla="*/ 236430 w 237432"/>
                <a:gd name="connsiteY7" fmla="*/ 347120 h 357821"/>
                <a:gd name="connsiteX8" fmla="*/ 238771 w 237432"/>
                <a:gd name="connsiteY8" fmla="*/ 357989 h 357821"/>
                <a:gd name="connsiteX9" fmla="*/ 238603 w 237432"/>
                <a:gd name="connsiteY9" fmla="*/ 358156 h 35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32" h="357821">
                  <a:moveTo>
                    <a:pt x="238603" y="358156"/>
                  </a:moveTo>
                  <a:cubicBezTo>
                    <a:pt x="229909" y="338927"/>
                    <a:pt x="221548" y="319364"/>
                    <a:pt x="212519" y="300302"/>
                  </a:cubicBezTo>
                  <a:cubicBezTo>
                    <a:pt x="191953" y="256160"/>
                    <a:pt x="164364" y="216198"/>
                    <a:pt x="135270" y="177573"/>
                  </a:cubicBezTo>
                  <a:cubicBezTo>
                    <a:pt x="91629" y="119552"/>
                    <a:pt x="46818" y="62368"/>
                    <a:pt x="2341" y="4682"/>
                  </a:cubicBezTo>
                  <a:cubicBezTo>
                    <a:pt x="1338" y="3344"/>
                    <a:pt x="334" y="2174"/>
                    <a:pt x="0" y="0"/>
                  </a:cubicBezTo>
                  <a:cubicBezTo>
                    <a:pt x="7524" y="6354"/>
                    <a:pt x="15049" y="12540"/>
                    <a:pt x="22573" y="19062"/>
                  </a:cubicBezTo>
                  <a:cubicBezTo>
                    <a:pt x="63371" y="54676"/>
                    <a:pt x="100993" y="93468"/>
                    <a:pt x="135437" y="135437"/>
                  </a:cubicBezTo>
                  <a:cubicBezTo>
                    <a:pt x="186602" y="197805"/>
                    <a:pt x="220712" y="268032"/>
                    <a:pt x="236430" y="347120"/>
                  </a:cubicBezTo>
                  <a:cubicBezTo>
                    <a:pt x="237099" y="350799"/>
                    <a:pt x="238102" y="354310"/>
                    <a:pt x="238771" y="357989"/>
                  </a:cubicBezTo>
                  <a:cubicBezTo>
                    <a:pt x="238771" y="357989"/>
                    <a:pt x="238771" y="358156"/>
                    <a:pt x="238603" y="358156"/>
                  </a:cubicBezTo>
                  <a:close/>
                </a:path>
              </a:pathLst>
            </a:custGeom>
            <a:grpFill/>
            <a:ln w="1646" cap="flat">
              <a:noFill/>
              <a:prstDash val="solid"/>
              <a:miter/>
            </a:ln>
          </p:spPr>
          <p:txBody>
            <a:bodyPr rtlCol="0" anchor="ctr"/>
            <a:lstStyle/>
            <a:p>
              <a:endParaRPr lang="en-US"/>
            </a:p>
          </p:txBody>
        </p:sp>
        <p:sp>
          <p:nvSpPr>
            <p:cNvPr id="51" name="Freeform: Shape 40">
              <a:extLst>
                <a:ext uri="{FF2B5EF4-FFF2-40B4-BE49-F238E27FC236}">
                  <a16:creationId xmlns:a16="http://schemas.microsoft.com/office/drawing/2014/main" id="{5321EEF1-E2CA-5B43-945B-C39BEEAEEAC5}"/>
                </a:ext>
              </a:extLst>
            </p:cNvPr>
            <p:cNvSpPr/>
            <p:nvPr/>
          </p:nvSpPr>
          <p:spPr>
            <a:xfrm>
              <a:off x="8637762" y="1439208"/>
              <a:ext cx="86947" cy="137109"/>
            </a:xfrm>
            <a:custGeom>
              <a:avLst/>
              <a:gdLst>
                <a:gd name="connsiteX0" fmla="*/ 584 w 86947"/>
                <a:gd name="connsiteY0" fmla="*/ 137945 h 137109"/>
                <a:gd name="connsiteX1" fmla="*/ 3928 w 86947"/>
                <a:gd name="connsiteY1" fmla="*/ 87951 h 137109"/>
                <a:gd name="connsiteX2" fmla="*/ 5433 w 86947"/>
                <a:gd name="connsiteY2" fmla="*/ 81931 h 137109"/>
                <a:gd name="connsiteX3" fmla="*/ 55261 w 86947"/>
                <a:gd name="connsiteY3" fmla="*/ 24078 h 137109"/>
                <a:gd name="connsiteX4" fmla="*/ 80342 w 86947"/>
                <a:gd name="connsiteY4" fmla="*/ 5351 h 137109"/>
                <a:gd name="connsiteX5" fmla="*/ 85358 w 86947"/>
                <a:gd name="connsiteY5" fmla="*/ 0 h 137109"/>
                <a:gd name="connsiteX6" fmla="*/ 87531 w 86947"/>
                <a:gd name="connsiteY6" fmla="*/ 22238 h 137109"/>
                <a:gd name="connsiteX7" fmla="*/ 87197 w 86947"/>
                <a:gd name="connsiteY7" fmla="*/ 61030 h 137109"/>
                <a:gd name="connsiteX8" fmla="*/ 62785 w 86947"/>
                <a:gd name="connsiteY8" fmla="*/ 98485 h 137109"/>
                <a:gd name="connsiteX9" fmla="*/ 51080 w 86947"/>
                <a:gd name="connsiteY9" fmla="*/ 105173 h 137109"/>
                <a:gd name="connsiteX10" fmla="*/ 584 w 86947"/>
                <a:gd name="connsiteY10" fmla="*/ 137945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947" h="137109">
                  <a:moveTo>
                    <a:pt x="584" y="137945"/>
                  </a:moveTo>
                  <a:cubicBezTo>
                    <a:pt x="-921" y="120054"/>
                    <a:pt x="584" y="104002"/>
                    <a:pt x="3928" y="87951"/>
                  </a:cubicBezTo>
                  <a:cubicBezTo>
                    <a:pt x="4430" y="85944"/>
                    <a:pt x="4931" y="83938"/>
                    <a:pt x="5433" y="81931"/>
                  </a:cubicBezTo>
                  <a:cubicBezTo>
                    <a:pt x="10951" y="53004"/>
                    <a:pt x="27504" y="33608"/>
                    <a:pt x="55261" y="24078"/>
                  </a:cubicBezTo>
                  <a:cubicBezTo>
                    <a:pt x="65460" y="20566"/>
                    <a:pt x="73152" y="13042"/>
                    <a:pt x="80342" y="5351"/>
                  </a:cubicBezTo>
                  <a:cubicBezTo>
                    <a:pt x="81679" y="3846"/>
                    <a:pt x="83017" y="2341"/>
                    <a:pt x="85358" y="0"/>
                  </a:cubicBezTo>
                  <a:cubicBezTo>
                    <a:pt x="86194" y="8193"/>
                    <a:pt x="87364" y="15216"/>
                    <a:pt x="87531" y="22238"/>
                  </a:cubicBezTo>
                  <a:cubicBezTo>
                    <a:pt x="87866" y="35113"/>
                    <a:pt x="88367" y="48155"/>
                    <a:pt x="87197" y="61030"/>
                  </a:cubicBezTo>
                  <a:cubicBezTo>
                    <a:pt x="85692" y="77249"/>
                    <a:pt x="76663" y="89623"/>
                    <a:pt x="62785" y="98485"/>
                  </a:cubicBezTo>
                  <a:cubicBezTo>
                    <a:pt x="58939" y="100825"/>
                    <a:pt x="55093" y="103166"/>
                    <a:pt x="51080" y="105173"/>
                  </a:cubicBezTo>
                  <a:cubicBezTo>
                    <a:pt x="33357" y="113700"/>
                    <a:pt x="15967" y="122897"/>
                    <a:pt x="584" y="137945"/>
                  </a:cubicBezTo>
                  <a:close/>
                </a:path>
              </a:pathLst>
            </a:custGeom>
            <a:grpFill/>
            <a:ln w="1646" cap="flat">
              <a:noFill/>
              <a:prstDash val="solid"/>
              <a:miter/>
            </a:ln>
          </p:spPr>
          <p:txBody>
            <a:bodyPr rtlCol="0" anchor="ctr"/>
            <a:lstStyle/>
            <a:p>
              <a:endParaRPr lang="en-US"/>
            </a:p>
          </p:txBody>
        </p:sp>
        <p:sp>
          <p:nvSpPr>
            <p:cNvPr id="52" name="Freeform: Shape 41">
              <a:extLst>
                <a:ext uri="{FF2B5EF4-FFF2-40B4-BE49-F238E27FC236}">
                  <a16:creationId xmlns:a16="http://schemas.microsoft.com/office/drawing/2014/main" id="{BFE3FBDC-2208-5742-8F75-F45689EA7D0E}"/>
                </a:ext>
              </a:extLst>
            </p:cNvPr>
            <p:cNvSpPr/>
            <p:nvPr/>
          </p:nvSpPr>
          <p:spPr>
            <a:xfrm>
              <a:off x="8547210" y="1081888"/>
              <a:ext cx="85275" cy="138781"/>
            </a:xfrm>
            <a:custGeom>
              <a:avLst/>
              <a:gdLst>
                <a:gd name="connsiteX0" fmla="*/ 4356 w 85275"/>
                <a:gd name="connsiteY0" fmla="*/ 0 h 138781"/>
                <a:gd name="connsiteX1" fmla="*/ 32614 w 85275"/>
                <a:gd name="connsiteY1" fmla="*/ 24747 h 138781"/>
                <a:gd name="connsiteX2" fmla="*/ 39302 w 85275"/>
                <a:gd name="connsiteY2" fmla="*/ 27756 h 138781"/>
                <a:gd name="connsiteX3" fmla="*/ 79599 w 85275"/>
                <a:gd name="connsiteY3" fmla="*/ 75243 h 138781"/>
                <a:gd name="connsiteX4" fmla="*/ 86287 w 85275"/>
                <a:gd name="connsiteY4" fmla="*/ 132093 h 138781"/>
                <a:gd name="connsiteX5" fmla="*/ 85618 w 85275"/>
                <a:gd name="connsiteY5" fmla="*/ 139283 h 138781"/>
                <a:gd name="connsiteX6" fmla="*/ 82107 w 85275"/>
                <a:gd name="connsiteY6" fmla="*/ 136440 h 138781"/>
                <a:gd name="connsiteX7" fmla="*/ 49000 w 85275"/>
                <a:gd name="connsiteY7" fmla="*/ 113199 h 138781"/>
                <a:gd name="connsiteX8" fmla="*/ 28266 w 85275"/>
                <a:gd name="connsiteY8" fmla="*/ 101829 h 138781"/>
                <a:gd name="connsiteX9" fmla="*/ 9 w 85275"/>
                <a:gd name="connsiteY9" fmla="*/ 56683 h 138781"/>
                <a:gd name="connsiteX10" fmla="*/ 3353 w 85275"/>
                <a:gd name="connsiteY10" fmla="*/ 1672 h 138781"/>
                <a:gd name="connsiteX11" fmla="*/ 4356 w 85275"/>
                <a:gd name="connsiteY11" fmla="*/ 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275" h="138781">
                  <a:moveTo>
                    <a:pt x="4356" y="0"/>
                  </a:moveTo>
                  <a:cubicBezTo>
                    <a:pt x="11880" y="10868"/>
                    <a:pt x="20742" y="19563"/>
                    <a:pt x="32614" y="24747"/>
                  </a:cubicBezTo>
                  <a:cubicBezTo>
                    <a:pt x="34787" y="25750"/>
                    <a:pt x="37128" y="26753"/>
                    <a:pt x="39302" y="27756"/>
                  </a:cubicBezTo>
                  <a:cubicBezTo>
                    <a:pt x="60537" y="36953"/>
                    <a:pt x="73914" y="52503"/>
                    <a:pt x="79599" y="75243"/>
                  </a:cubicBezTo>
                  <a:cubicBezTo>
                    <a:pt x="84280" y="93970"/>
                    <a:pt x="87290" y="112697"/>
                    <a:pt x="86287" y="132093"/>
                  </a:cubicBezTo>
                  <a:cubicBezTo>
                    <a:pt x="86120" y="134267"/>
                    <a:pt x="85953" y="136440"/>
                    <a:pt x="85618" y="139283"/>
                  </a:cubicBezTo>
                  <a:cubicBezTo>
                    <a:pt x="84113" y="137945"/>
                    <a:pt x="83110" y="137109"/>
                    <a:pt x="82107" y="136440"/>
                  </a:cubicBezTo>
                  <a:cubicBezTo>
                    <a:pt x="71071" y="128582"/>
                    <a:pt x="60203" y="120723"/>
                    <a:pt x="49000" y="113199"/>
                  </a:cubicBezTo>
                  <a:cubicBezTo>
                    <a:pt x="42479" y="108851"/>
                    <a:pt x="35122" y="105674"/>
                    <a:pt x="28266" y="101829"/>
                  </a:cubicBezTo>
                  <a:cubicBezTo>
                    <a:pt x="10877" y="91796"/>
                    <a:pt x="176" y="76915"/>
                    <a:pt x="9" y="56683"/>
                  </a:cubicBezTo>
                  <a:cubicBezTo>
                    <a:pt x="-159" y="38290"/>
                    <a:pt x="2182" y="20065"/>
                    <a:pt x="3353" y="1672"/>
                  </a:cubicBezTo>
                  <a:cubicBezTo>
                    <a:pt x="3520" y="1170"/>
                    <a:pt x="4021" y="669"/>
                    <a:pt x="4356" y="0"/>
                  </a:cubicBezTo>
                  <a:close/>
                </a:path>
              </a:pathLst>
            </a:custGeom>
            <a:grpFill/>
            <a:ln w="1646" cap="flat">
              <a:noFill/>
              <a:prstDash val="solid"/>
              <a:miter/>
            </a:ln>
          </p:spPr>
          <p:txBody>
            <a:bodyPr rtlCol="0" anchor="ctr"/>
            <a:lstStyle/>
            <a:p>
              <a:endParaRPr lang="en-US"/>
            </a:p>
          </p:txBody>
        </p:sp>
        <p:sp>
          <p:nvSpPr>
            <p:cNvPr id="53" name="Freeform: Shape 42">
              <a:extLst>
                <a:ext uri="{FF2B5EF4-FFF2-40B4-BE49-F238E27FC236}">
                  <a16:creationId xmlns:a16="http://schemas.microsoft.com/office/drawing/2014/main" id="{E45A1863-2138-E04B-8D13-2250B07CD559}"/>
                </a:ext>
              </a:extLst>
            </p:cNvPr>
            <p:cNvSpPr/>
            <p:nvPr/>
          </p:nvSpPr>
          <p:spPr>
            <a:xfrm>
              <a:off x="8545784" y="1260632"/>
              <a:ext cx="86947" cy="137109"/>
            </a:xfrm>
            <a:custGeom>
              <a:avLst/>
              <a:gdLst>
                <a:gd name="connsiteX0" fmla="*/ 5114 w 86947"/>
                <a:gd name="connsiteY0" fmla="*/ 0 h 137109"/>
                <a:gd name="connsiteX1" fmla="*/ 9963 w 86947"/>
                <a:gd name="connsiteY1" fmla="*/ 5351 h 137109"/>
                <a:gd name="connsiteX2" fmla="*/ 36381 w 86947"/>
                <a:gd name="connsiteY2" fmla="*/ 24914 h 137109"/>
                <a:gd name="connsiteX3" fmla="*/ 58285 w 86947"/>
                <a:gd name="connsiteY3" fmla="*/ 37454 h 137109"/>
                <a:gd name="connsiteX4" fmla="*/ 78684 w 86947"/>
                <a:gd name="connsiteY4" fmla="*/ 68387 h 137109"/>
                <a:gd name="connsiteX5" fmla="*/ 86878 w 86947"/>
                <a:gd name="connsiteY5" fmla="*/ 133431 h 137109"/>
                <a:gd name="connsiteX6" fmla="*/ 86376 w 86947"/>
                <a:gd name="connsiteY6" fmla="*/ 137945 h 137109"/>
                <a:gd name="connsiteX7" fmla="*/ 83366 w 86947"/>
                <a:gd name="connsiteY7" fmla="*/ 135437 h 137109"/>
                <a:gd name="connsiteX8" fmla="*/ 49925 w 86947"/>
                <a:gd name="connsiteY8" fmla="*/ 111861 h 137109"/>
                <a:gd name="connsiteX9" fmla="*/ 38053 w 86947"/>
                <a:gd name="connsiteY9" fmla="*/ 105507 h 137109"/>
                <a:gd name="connsiteX10" fmla="*/ 432 w 86947"/>
                <a:gd name="connsiteY10" fmla="*/ 37287 h 137109"/>
                <a:gd name="connsiteX11" fmla="*/ 3776 w 86947"/>
                <a:gd name="connsiteY11" fmla="*/ 334 h 137109"/>
                <a:gd name="connsiteX12" fmla="*/ 5114 w 86947"/>
                <a:gd name="connsiteY12" fmla="*/ 0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47" h="137109">
                  <a:moveTo>
                    <a:pt x="5114" y="0"/>
                  </a:moveTo>
                  <a:cubicBezTo>
                    <a:pt x="6786" y="1839"/>
                    <a:pt x="8291" y="3511"/>
                    <a:pt x="9963" y="5351"/>
                  </a:cubicBezTo>
                  <a:cubicBezTo>
                    <a:pt x="17320" y="13711"/>
                    <a:pt x="26014" y="20399"/>
                    <a:pt x="36381" y="24914"/>
                  </a:cubicBezTo>
                  <a:cubicBezTo>
                    <a:pt x="44073" y="28258"/>
                    <a:pt x="51430" y="32605"/>
                    <a:pt x="58285" y="37454"/>
                  </a:cubicBezTo>
                  <a:cubicBezTo>
                    <a:pt x="68819" y="44978"/>
                    <a:pt x="75006" y="56014"/>
                    <a:pt x="78684" y="68387"/>
                  </a:cubicBezTo>
                  <a:cubicBezTo>
                    <a:pt x="85206" y="89623"/>
                    <a:pt x="88550" y="111192"/>
                    <a:pt x="86878" y="133431"/>
                  </a:cubicBezTo>
                  <a:cubicBezTo>
                    <a:pt x="86710" y="134601"/>
                    <a:pt x="86543" y="135939"/>
                    <a:pt x="86376" y="137945"/>
                  </a:cubicBezTo>
                  <a:cubicBezTo>
                    <a:pt x="85038" y="136775"/>
                    <a:pt x="84202" y="136106"/>
                    <a:pt x="83366" y="135437"/>
                  </a:cubicBezTo>
                  <a:cubicBezTo>
                    <a:pt x="72163" y="127578"/>
                    <a:pt x="61128" y="119552"/>
                    <a:pt x="49925" y="111861"/>
                  </a:cubicBezTo>
                  <a:cubicBezTo>
                    <a:pt x="46246" y="109353"/>
                    <a:pt x="42066" y="107514"/>
                    <a:pt x="38053" y="105507"/>
                  </a:cubicBezTo>
                  <a:cubicBezTo>
                    <a:pt x="8625" y="91963"/>
                    <a:pt x="-2411" y="68555"/>
                    <a:pt x="432" y="37287"/>
                  </a:cubicBezTo>
                  <a:cubicBezTo>
                    <a:pt x="1602" y="24914"/>
                    <a:pt x="2606" y="12708"/>
                    <a:pt x="3776" y="334"/>
                  </a:cubicBezTo>
                  <a:cubicBezTo>
                    <a:pt x="4110" y="167"/>
                    <a:pt x="4612" y="167"/>
                    <a:pt x="5114" y="0"/>
                  </a:cubicBezTo>
                  <a:close/>
                </a:path>
              </a:pathLst>
            </a:custGeom>
            <a:grpFill/>
            <a:ln w="1646" cap="flat">
              <a:noFill/>
              <a:prstDash val="solid"/>
              <a:miter/>
            </a:ln>
          </p:spPr>
          <p:txBody>
            <a:bodyPr rtlCol="0" anchor="ctr"/>
            <a:lstStyle/>
            <a:p>
              <a:endParaRPr lang="en-US"/>
            </a:p>
          </p:txBody>
        </p:sp>
        <p:sp>
          <p:nvSpPr>
            <p:cNvPr id="54" name="Freeform: Shape 43">
              <a:extLst>
                <a:ext uri="{FF2B5EF4-FFF2-40B4-BE49-F238E27FC236}">
                  <a16:creationId xmlns:a16="http://schemas.microsoft.com/office/drawing/2014/main" id="{E467DA89-C4FC-B747-922F-D0587A6EA295}"/>
                </a:ext>
              </a:extLst>
            </p:cNvPr>
            <p:cNvSpPr/>
            <p:nvPr/>
          </p:nvSpPr>
          <p:spPr>
            <a:xfrm>
              <a:off x="8546466" y="1169337"/>
              <a:ext cx="86947" cy="140453"/>
            </a:xfrm>
            <a:custGeom>
              <a:avLst/>
              <a:gdLst>
                <a:gd name="connsiteX0" fmla="*/ 86530 w 86947"/>
                <a:gd name="connsiteY0" fmla="*/ 140453 h 140453"/>
                <a:gd name="connsiteX1" fmla="*/ 82517 w 86947"/>
                <a:gd name="connsiteY1" fmla="*/ 137109 h 140453"/>
                <a:gd name="connsiteX2" fmla="*/ 48741 w 86947"/>
                <a:gd name="connsiteY2" fmla="*/ 113700 h 140453"/>
                <a:gd name="connsiteX3" fmla="*/ 28008 w 86947"/>
                <a:gd name="connsiteY3" fmla="*/ 102163 h 140453"/>
                <a:gd name="connsiteX4" fmla="*/ 586 w 86947"/>
                <a:gd name="connsiteY4" fmla="*/ 59358 h 140453"/>
                <a:gd name="connsiteX5" fmla="*/ 4264 w 86947"/>
                <a:gd name="connsiteY5" fmla="*/ 0 h 140453"/>
                <a:gd name="connsiteX6" fmla="*/ 8444 w 86947"/>
                <a:gd name="connsiteY6" fmla="*/ 6019 h 140453"/>
                <a:gd name="connsiteX7" fmla="*/ 33860 w 86947"/>
                <a:gd name="connsiteY7" fmla="*/ 25917 h 140453"/>
                <a:gd name="connsiteX8" fmla="*/ 82684 w 86947"/>
                <a:gd name="connsiteY8" fmla="*/ 85442 h 140453"/>
                <a:gd name="connsiteX9" fmla="*/ 86697 w 86947"/>
                <a:gd name="connsiteY9" fmla="*/ 135772 h 140453"/>
                <a:gd name="connsiteX10" fmla="*/ 86530 w 86947"/>
                <a:gd name="connsiteY10" fmla="*/ 140453 h 14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947" h="140453">
                  <a:moveTo>
                    <a:pt x="86530" y="140453"/>
                  </a:moveTo>
                  <a:cubicBezTo>
                    <a:pt x="84691" y="138948"/>
                    <a:pt x="83687" y="137945"/>
                    <a:pt x="82517" y="137109"/>
                  </a:cubicBezTo>
                  <a:cubicBezTo>
                    <a:pt x="71314" y="129250"/>
                    <a:pt x="60278" y="121225"/>
                    <a:pt x="48741" y="113700"/>
                  </a:cubicBezTo>
                  <a:cubicBezTo>
                    <a:pt x="42220" y="109353"/>
                    <a:pt x="34863" y="106176"/>
                    <a:pt x="28008" y="102163"/>
                  </a:cubicBezTo>
                  <a:cubicBezTo>
                    <a:pt x="11789" y="92465"/>
                    <a:pt x="2258" y="78420"/>
                    <a:pt x="586" y="59358"/>
                  </a:cubicBezTo>
                  <a:cubicBezTo>
                    <a:pt x="-1253" y="39962"/>
                    <a:pt x="1589" y="20901"/>
                    <a:pt x="4264" y="0"/>
                  </a:cubicBezTo>
                  <a:cubicBezTo>
                    <a:pt x="6271" y="2843"/>
                    <a:pt x="7107" y="4515"/>
                    <a:pt x="8444" y="6019"/>
                  </a:cubicBezTo>
                  <a:cubicBezTo>
                    <a:pt x="15634" y="14213"/>
                    <a:pt x="23326" y="22071"/>
                    <a:pt x="33860" y="25917"/>
                  </a:cubicBezTo>
                  <a:cubicBezTo>
                    <a:pt x="61951" y="36117"/>
                    <a:pt x="77334" y="56349"/>
                    <a:pt x="82684" y="85442"/>
                  </a:cubicBezTo>
                  <a:cubicBezTo>
                    <a:pt x="85861" y="102163"/>
                    <a:pt x="87700" y="118884"/>
                    <a:pt x="86697" y="135772"/>
                  </a:cubicBezTo>
                  <a:cubicBezTo>
                    <a:pt x="86864" y="137276"/>
                    <a:pt x="86697" y="138447"/>
                    <a:pt x="86530" y="140453"/>
                  </a:cubicBezTo>
                  <a:close/>
                </a:path>
              </a:pathLst>
            </a:custGeom>
            <a:grpFill/>
            <a:ln w="1646" cap="flat">
              <a:noFill/>
              <a:prstDash val="solid"/>
              <a:miter/>
            </a:ln>
          </p:spPr>
          <p:txBody>
            <a:bodyPr rtlCol="0" anchor="ctr"/>
            <a:lstStyle/>
            <a:p>
              <a:endParaRPr lang="en-US"/>
            </a:p>
          </p:txBody>
        </p:sp>
        <p:sp>
          <p:nvSpPr>
            <p:cNvPr id="55" name="Freeform: Shape 44">
              <a:extLst>
                <a:ext uri="{FF2B5EF4-FFF2-40B4-BE49-F238E27FC236}">
                  <a16:creationId xmlns:a16="http://schemas.microsoft.com/office/drawing/2014/main" id="{338C4AAA-C937-254B-A787-68DD4935C15F}"/>
                </a:ext>
              </a:extLst>
            </p:cNvPr>
            <p:cNvSpPr/>
            <p:nvPr/>
          </p:nvSpPr>
          <p:spPr>
            <a:xfrm>
              <a:off x="8544083" y="1438874"/>
              <a:ext cx="85275" cy="140453"/>
            </a:xfrm>
            <a:custGeom>
              <a:avLst/>
              <a:gdLst>
                <a:gd name="connsiteX0" fmla="*/ 84565 w 85275"/>
                <a:gd name="connsiteY0" fmla="*/ 140955 h 140453"/>
                <a:gd name="connsiteX1" fmla="*/ 39419 w 85275"/>
                <a:gd name="connsiteY1" fmla="*/ 108684 h 140453"/>
                <a:gd name="connsiteX2" fmla="*/ 36911 w 85275"/>
                <a:gd name="connsiteY2" fmla="*/ 107346 h 140453"/>
                <a:gd name="connsiteX3" fmla="*/ 460 w 85275"/>
                <a:gd name="connsiteY3" fmla="*/ 41467 h 140453"/>
                <a:gd name="connsiteX4" fmla="*/ 4975 w 85275"/>
                <a:gd name="connsiteY4" fmla="*/ 0 h 140453"/>
                <a:gd name="connsiteX5" fmla="*/ 9824 w 85275"/>
                <a:gd name="connsiteY5" fmla="*/ 5518 h 140453"/>
                <a:gd name="connsiteX6" fmla="*/ 32564 w 85275"/>
                <a:gd name="connsiteY6" fmla="*/ 24245 h 140453"/>
                <a:gd name="connsiteX7" fmla="*/ 83562 w 85275"/>
                <a:gd name="connsiteY7" fmla="*/ 93636 h 140453"/>
                <a:gd name="connsiteX8" fmla="*/ 84565 w 85275"/>
                <a:gd name="connsiteY8" fmla="*/ 140955 h 14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40453">
                  <a:moveTo>
                    <a:pt x="84565" y="140955"/>
                  </a:moveTo>
                  <a:cubicBezTo>
                    <a:pt x="71021" y="126910"/>
                    <a:pt x="55638" y="117212"/>
                    <a:pt x="39419" y="108684"/>
                  </a:cubicBezTo>
                  <a:cubicBezTo>
                    <a:pt x="38583" y="108182"/>
                    <a:pt x="37747" y="107681"/>
                    <a:pt x="36911" y="107346"/>
                  </a:cubicBezTo>
                  <a:cubicBezTo>
                    <a:pt x="9155" y="93970"/>
                    <a:pt x="-2549" y="71731"/>
                    <a:pt x="460" y="41467"/>
                  </a:cubicBezTo>
                  <a:cubicBezTo>
                    <a:pt x="1798" y="28258"/>
                    <a:pt x="3303" y="15049"/>
                    <a:pt x="4975" y="0"/>
                  </a:cubicBezTo>
                  <a:cubicBezTo>
                    <a:pt x="7316" y="2842"/>
                    <a:pt x="8486" y="4347"/>
                    <a:pt x="9824" y="5518"/>
                  </a:cubicBezTo>
                  <a:cubicBezTo>
                    <a:pt x="17348" y="12039"/>
                    <a:pt x="23869" y="20734"/>
                    <a:pt x="32564" y="24245"/>
                  </a:cubicBezTo>
                  <a:cubicBezTo>
                    <a:pt x="64500" y="36953"/>
                    <a:pt x="79549" y="60863"/>
                    <a:pt x="83562" y="93636"/>
                  </a:cubicBezTo>
                  <a:cubicBezTo>
                    <a:pt x="85568" y="109018"/>
                    <a:pt x="87408" y="124401"/>
                    <a:pt x="84565" y="140955"/>
                  </a:cubicBezTo>
                  <a:close/>
                </a:path>
              </a:pathLst>
            </a:custGeom>
            <a:grpFill/>
            <a:ln w="1646" cap="flat">
              <a:noFill/>
              <a:prstDash val="solid"/>
              <a:miter/>
            </a:ln>
          </p:spPr>
          <p:txBody>
            <a:bodyPr rtlCol="0" anchor="ctr"/>
            <a:lstStyle/>
            <a:p>
              <a:endParaRPr lang="en-US"/>
            </a:p>
          </p:txBody>
        </p:sp>
        <p:sp>
          <p:nvSpPr>
            <p:cNvPr id="56" name="Freeform: Shape 45">
              <a:extLst>
                <a:ext uri="{FF2B5EF4-FFF2-40B4-BE49-F238E27FC236}">
                  <a16:creationId xmlns:a16="http://schemas.microsoft.com/office/drawing/2014/main" id="{96CFA2AC-E3BB-0646-AEBB-4C927EF6EAA3}"/>
                </a:ext>
              </a:extLst>
            </p:cNvPr>
            <p:cNvSpPr/>
            <p:nvPr/>
          </p:nvSpPr>
          <p:spPr>
            <a:xfrm>
              <a:off x="8641397" y="1078544"/>
              <a:ext cx="85275" cy="138781"/>
            </a:xfrm>
            <a:custGeom>
              <a:avLst/>
              <a:gdLst>
                <a:gd name="connsiteX0" fmla="*/ 83897 w 85275"/>
                <a:gd name="connsiteY0" fmla="*/ 0 h 138781"/>
                <a:gd name="connsiteX1" fmla="*/ 85569 w 85275"/>
                <a:gd name="connsiteY1" fmla="*/ 58689 h 138781"/>
                <a:gd name="connsiteX2" fmla="*/ 64835 w 85275"/>
                <a:gd name="connsiteY2" fmla="*/ 96311 h 138781"/>
                <a:gd name="connsiteX3" fmla="*/ 53967 w 85275"/>
                <a:gd name="connsiteY3" fmla="*/ 103333 h 138781"/>
                <a:gd name="connsiteX4" fmla="*/ 1130 w 85275"/>
                <a:gd name="connsiteY4" fmla="*/ 139116 h 138781"/>
                <a:gd name="connsiteX5" fmla="*/ 126 w 85275"/>
                <a:gd name="connsiteY5" fmla="*/ 129752 h 138781"/>
                <a:gd name="connsiteX6" fmla="*/ 9323 w 85275"/>
                <a:gd name="connsiteY6" fmla="*/ 66046 h 138781"/>
                <a:gd name="connsiteX7" fmla="*/ 41259 w 85275"/>
                <a:gd name="connsiteY7" fmla="*/ 30097 h 138781"/>
                <a:gd name="connsiteX8" fmla="*/ 80720 w 85275"/>
                <a:gd name="connsiteY8" fmla="*/ 1170 h 138781"/>
                <a:gd name="connsiteX9" fmla="*/ 83897 w 85275"/>
                <a:gd name="connsiteY9" fmla="*/ 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75" h="138781">
                  <a:moveTo>
                    <a:pt x="83897" y="0"/>
                  </a:moveTo>
                  <a:cubicBezTo>
                    <a:pt x="84565" y="20065"/>
                    <a:pt x="86070" y="39461"/>
                    <a:pt x="85569" y="58689"/>
                  </a:cubicBezTo>
                  <a:cubicBezTo>
                    <a:pt x="85234" y="74240"/>
                    <a:pt x="77543" y="86947"/>
                    <a:pt x="64835" y="96311"/>
                  </a:cubicBezTo>
                  <a:cubicBezTo>
                    <a:pt x="61324" y="98819"/>
                    <a:pt x="57812" y="101327"/>
                    <a:pt x="53967" y="103333"/>
                  </a:cubicBezTo>
                  <a:cubicBezTo>
                    <a:pt x="35574" y="113366"/>
                    <a:pt x="16680" y="122729"/>
                    <a:pt x="1130" y="139116"/>
                  </a:cubicBezTo>
                  <a:cubicBezTo>
                    <a:pt x="628" y="135103"/>
                    <a:pt x="293" y="132427"/>
                    <a:pt x="126" y="129752"/>
                  </a:cubicBezTo>
                  <a:cubicBezTo>
                    <a:pt x="-710" y="108015"/>
                    <a:pt x="2634" y="86780"/>
                    <a:pt x="9323" y="66046"/>
                  </a:cubicBezTo>
                  <a:cubicBezTo>
                    <a:pt x="14840" y="49326"/>
                    <a:pt x="25709" y="37287"/>
                    <a:pt x="41259" y="30097"/>
                  </a:cubicBezTo>
                  <a:cubicBezTo>
                    <a:pt x="56475" y="23074"/>
                    <a:pt x="70520" y="14881"/>
                    <a:pt x="80720" y="1170"/>
                  </a:cubicBezTo>
                  <a:cubicBezTo>
                    <a:pt x="81054" y="1003"/>
                    <a:pt x="81723" y="836"/>
                    <a:pt x="83897" y="0"/>
                  </a:cubicBezTo>
                  <a:close/>
                </a:path>
              </a:pathLst>
            </a:custGeom>
            <a:grpFill/>
            <a:ln w="1646" cap="flat">
              <a:noFill/>
              <a:prstDash val="solid"/>
              <a:miter/>
            </a:ln>
          </p:spPr>
          <p:txBody>
            <a:bodyPr rtlCol="0" anchor="ctr"/>
            <a:lstStyle/>
            <a:p>
              <a:endParaRPr lang="en-US"/>
            </a:p>
          </p:txBody>
        </p:sp>
        <p:sp>
          <p:nvSpPr>
            <p:cNvPr id="57" name="Freeform: Shape 46">
              <a:extLst>
                <a:ext uri="{FF2B5EF4-FFF2-40B4-BE49-F238E27FC236}">
                  <a16:creationId xmlns:a16="http://schemas.microsoft.com/office/drawing/2014/main" id="{3AB718C9-4005-364C-8DD2-928A77480B3C}"/>
                </a:ext>
              </a:extLst>
            </p:cNvPr>
            <p:cNvSpPr/>
            <p:nvPr/>
          </p:nvSpPr>
          <p:spPr>
            <a:xfrm>
              <a:off x="8641189" y="1167164"/>
              <a:ext cx="85275" cy="137109"/>
            </a:xfrm>
            <a:custGeom>
              <a:avLst/>
              <a:gdLst>
                <a:gd name="connsiteX0" fmla="*/ 0 w 85275"/>
                <a:gd name="connsiteY0" fmla="*/ 137276 h 137109"/>
                <a:gd name="connsiteX1" fmla="*/ 1839 w 85275"/>
                <a:gd name="connsiteY1" fmla="*/ 99822 h 137109"/>
                <a:gd name="connsiteX2" fmla="*/ 8360 w 85275"/>
                <a:gd name="connsiteY2" fmla="*/ 69558 h 137109"/>
                <a:gd name="connsiteX3" fmla="*/ 41300 w 85275"/>
                <a:gd name="connsiteY3" fmla="*/ 29596 h 137109"/>
                <a:gd name="connsiteX4" fmla="*/ 81262 w 85275"/>
                <a:gd name="connsiteY4" fmla="*/ 334 h 137109"/>
                <a:gd name="connsiteX5" fmla="*/ 82767 w 85275"/>
                <a:gd name="connsiteY5" fmla="*/ 0 h 137109"/>
                <a:gd name="connsiteX6" fmla="*/ 85610 w 85275"/>
                <a:gd name="connsiteY6" fmla="*/ 61365 h 137109"/>
                <a:gd name="connsiteX7" fmla="*/ 63037 w 85275"/>
                <a:gd name="connsiteY7" fmla="*/ 96980 h 137109"/>
                <a:gd name="connsiteX8" fmla="*/ 39795 w 85275"/>
                <a:gd name="connsiteY8" fmla="*/ 110691 h 137109"/>
                <a:gd name="connsiteX9" fmla="*/ 4013 w 85275"/>
                <a:gd name="connsiteY9" fmla="*/ 135939 h 137109"/>
                <a:gd name="connsiteX10" fmla="*/ 1839 w 85275"/>
                <a:gd name="connsiteY10" fmla="*/ 137611 h 137109"/>
                <a:gd name="connsiteX11" fmla="*/ 0 w 85275"/>
                <a:gd name="connsiteY11" fmla="*/ 137276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275" h="137109">
                  <a:moveTo>
                    <a:pt x="0" y="137276"/>
                  </a:moveTo>
                  <a:cubicBezTo>
                    <a:pt x="502" y="124736"/>
                    <a:pt x="502" y="112195"/>
                    <a:pt x="1839" y="99822"/>
                  </a:cubicBezTo>
                  <a:cubicBezTo>
                    <a:pt x="3010" y="89623"/>
                    <a:pt x="5685" y="79590"/>
                    <a:pt x="8360" y="69558"/>
                  </a:cubicBezTo>
                  <a:cubicBezTo>
                    <a:pt x="13209" y="51165"/>
                    <a:pt x="24245" y="37454"/>
                    <a:pt x="41300" y="29596"/>
                  </a:cubicBezTo>
                  <a:cubicBezTo>
                    <a:pt x="56683" y="22573"/>
                    <a:pt x="70895" y="14213"/>
                    <a:pt x="81262" y="334"/>
                  </a:cubicBezTo>
                  <a:cubicBezTo>
                    <a:pt x="81429" y="167"/>
                    <a:pt x="81931" y="167"/>
                    <a:pt x="82767" y="0"/>
                  </a:cubicBezTo>
                  <a:cubicBezTo>
                    <a:pt x="84941" y="20399"/>
                    <a:pt x="88619" y="40798"/>
                    <a:pt x="85610" y="61365"/>
                  </a:cubicBezTo>
                  <a:cubicBezTo>
                    <a:pt x="83436" y="76413"/>
                    <a:pt x="75912" y="88619"/>
                    <a:pt x="63037" y="96980"/>
                  </a:cubicBezTo>
                  <a:cubicBezTo>
                    <a:pt x="55513" y="101996"/>
                    <a:pt x="47152" y="105674"/>
                    <a:pt x="39795" y="110691"/>
                  </a:cubicBezTo>
                  <a:cubicBezTo>
                    <a:pt x="27589" y="118716"/>
                    <a:pt x="15885" y="127411"/>
                    <a:pt x="4013" y="135939"/>
                  </a:cubicBezTo>
                  <a:cubicBezTo>
                    <a:pt x="3344" y="136440"/>
                    <a:pt x="2675" y="137109"/>
                    <a:pt x="1839" y="137611"/>
                  </a:cubicBezTo>
                  <a:cubicBezTo>
                    <a:pt x="1170" y="137444"/>
                    <a:pt x="669" y="137444"/>
                    <a:pt x="0" y="137276"/>
                  </a:cubicBezTo>
                  <a:close/>
                </a:path>
              </a:pathLst>
            </a:custGeom>
            <a:grpFill/>
            <a:ln w="1646" cap="flat">
              <a:noFill/>
              <a:prstDash val="solid"/>
              <a:miter/>
            </a:ln>
          </p:spPr>
          <p:txBody>
            <a:bodyPr rtlCol="0" anchor="ctr"/>
            <a:lstStyle/>
            <a:p>
              <a:endParaRPr lang="en-US"/>
            </a:p>
          </p:txBody>
        </p:sp>
        <p:sp>
          <p:nvSpPr>
            <p:cNvPr id="58" name="Freeform: Shape 47">
              <a:extLst>
                <a:ext uri="{FF2B5EF4-FFF2-40B4-BE49-F238E27FC236}">
                  <a16:creationId xmlns:a16="http://schemas.microsoft.com/office/drawing/2014/main" id="{BB5433D6-96C8-A242-9125-E2B3D19B3099}"/>
                </a:ext>
              </a:extLst>
            </p:cNvPr>
            <p:cNvSpPr/>
            <p:nvPr/>
          </p:nvSpPr>
          <p:spPr>
            <a:xfrm>
              <a:off x="8640748" y="1346910"/>
              <a:ext cx="85275" cy="138781"/>
            </a:xfrm>
            <a:custGeom>
              <a:avLst/>
              <a:gdLst>
                <a:gd name="connsiteX0" fmla="*/ 775 w 85275"/>
                <a:gd name="connsiteY0" fmla="*/ 138781 h 138781"/>
                <a:gd name="connsiteX1" fmla="*/ 12312 w 85275"/>
                <a:gd name="connsiteY1" fmla="*/ 58188 h 138781"/>
                <a:gd name="connsiteX2" fmla="*/ 42744 w 85275"/>
                <a:gd name="connsiteY2" fmla="*/ 28592 h 138781"/>
                <a:gd name="connsiteX3" fmla="*/ 82204 w 85275"/>
                <a:gd name="connsiteY3" fmla="*/ 0 h 138781"/>
                <a:gd name="connsiteX4" fmla="*/ 84545 w 85275"/>
                <a:gd name="connsiteY4" fmla="*/ 18393 h 138781"/>
                <a:gd name="connsiteX5" fmla="*/ 85381 w 85275"/>
                <a:gd name="connsiteY5" fmla="*/ 58857 h 138781"/>
                <a:gd name="connsiteX6" fmla="*/ 61972 w 85275"/>
                <a:gd name="connsiteY6" fmla="*/ 97481 h 138781"/>
                <a:gd name="connsiteX7" fmla="*/ 53278 w 85275"/>
                <a:gd name="connsiteY7" fmla="*/ 102832 h 138781"/>
                <a:gd name="connsiteX8" fmla="*/ 775 w 85275"/>
                <a:gd name="connsiteY8" fmla="*/ 138781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38781">
                  <a:moveTo>
                    <a:pt x="775" y="138781"/>
                  </a:moveTo>
                  <a:cubicBezTo>
                    <a:pt x="-1733" y="109854"/>
                    <a:pt x="1778" y="83436"/>
                    <a:pt x="12312" y="58188"/>
                  </a:cubicBezTo>
                  <a:cubicBezTo>
                    <a:pt x="18164" y="44142"/>
                    <a:pt x="29200" y="34612"/>
                    <a:pt x="42744" y="28592"/>
                  </a:cubicBezTo>
                  <a:cubicBezTo>
                    <a:pt x="57792" y="21904"/>
                    <a:pt x="71336" y="13711"/>
                    <a:pt x="82204" y="0"/>
                  </a:cubicBezTo>
                  <a:cubicBezTo>
                    <a:pt x="83040" y="6187"/>
                    <a:pt x="84211" y="12206"/>
                    <a:pt x="84545" y="18393"/>
                  </a:cubicBezTo>
                  <a:cubicBezTo>
                    <a:pt x="85214" y="31936"/>
                    <a:pt x="86217" y="45480"/>
                    <a:pt x="85381" y="58857"/>
                  </a:cubicBezTo>
                  <a:cubicBezTo>
                    <a:pt x="84378" y="75410"/>
                    <a:pt x="75683" y="88118"/>
                    <a:pt x="61972" y="97481"/>
                  </a:cubicBezTo>
                  <a:cubicBezTo>
                    <a:pt x="59130" y="99321"/>
                    <a:pt x="56287" y="101160"/>
                    <a:pt x="53278" y="102832"/>
                  </a:cubicBezTo>
                  <a:cubicBezTo>
                    <a:pt x="35052" y="112864"/>
                    <a:pt x="16492" y="122228"/>
                    <a:pt x="775" y="138781"/>
                  </a:cubicBezTo>
                  <a:close/>
                </a:path>
              </a:pathLst>
            </a:custGeom>
            <a:grpFill/>
            <a:ln w="1646" cap="flat">
              <a:noFill/>
              <a:prstDash val="solid"/>
              <a:miter/>
            </a:ln>
          </p:spPr>
          <p:txBody>
            <a:bodyPr rtlCol="0" anchor="ctr"/>
            <a:lstStyle/>
            <a:p>
              <a:endParaRPr lang="en-US"/>
            </a:p>
          </p:txBody>
        </p:sp>
        <p:sp>
          <p:nvSpPr>
            <p:cNvPr id="59" name="Freeform: Shape 48">
              <a:extLst>
                <a:ext uri="{FF2B5EF4-FFF2-40B4-BE49-F238E27FC236}">
                  <a16:creationId xmlns:a16="http://schemas.microsoft.com/office/drawing/2014/main" id="{8DB4DFD2-35FE-EB49-B7AC-26E39885A9E7}"/>
                </a:ext>
              </a:extLst>
            </p:cNvPr>
            <p:cNvSpPr/>
            <p:nvPr/>
          </p:nvSpPr>
          <p:spPr>
            <a:xfrm>
              <a:off x="8642307" y="1255783"/>
              <a:ext cx="85275" cy="138781"/>
            </a:xfrm>
            <a:custGeom>
              <a:avLst/>
              <a:gdLst>
                <a:gd name="connsiteX0" fmla="*/ 721 w 85275"/>
                <a:gd name="connsiteY0" fmla="*/ 139450 h 138781"/>
                <a:gd name="connsiteX1" fmla="*/ 7911 w 85275"/>
                <a:gd name="connsiteY1" fmla="*/ 70227 h 138781"/>
                <a:gd name="connsiteX2" fmla="*/ 41519 w 85275"/>
                <a:gd name="connsiteY2" fmla="*/ 30097 h 138781"/>
                <a:gd name="connsiteX3" fmla="*/ 81147 w 85275"/>
                <a:gd name="connsiteY3" fmla="*/ 0 h 138781"/>
                <a:gd name="connsiteX4" fmla="*/ 82485 w 85275"/>
                <a:gd name="connsiteY4" fmla="*/ 4515 h 138781"/>
                <a:gd name="connsiteX5" fmla="*/ 85996 w 85275"/>
                <a:gd name="connsiteY5" fmla="*/ 50998 h 138781"/>
                <a:gd name="connsiteX6" fmla="*/ 57571 w 85275"/>
                <a:gd name="connsiteY6" fmla="*/ 101327 h 138781"/>
                <a:gd name="connsiteX7" fmla="*/ 43860 w 85275"/>
                <a:gd name="connsiteY7" fmla="*/ 109018 h 138781"/>
                <a:gd name="connsiteX8" fmla="*/ 721 w 85275"/>
                <a:gd name="connsiteY8" fmla="*/ 13945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38781">
                  <a:moveTo>
                    <a:pt x="721" y="139450"/>
                  </a:moveTo>
                  <a:cubicBezTo>
                    <a:pt x="-1453" y="114871"/>
                    <a:pt x="1389" y="92465"/>
                    <a:pt x="7911" y="70227"/>
                  </a:cubicBezTo>
                  <a:cubicBezTo>
                    <a:pt x="13261" y="51834"/>
                    <a:pt x="24297" y="38123"/>
                    <a:pt x="41519" y="30097"/>
                  </a:cubicBezTo>
                  <a:cubicBezTo>
                    <a:pt x="56735" y="23074"/>
                    <a:pt x="70947" y="15216"/>
                    <a:pt x="81147" y="0"/>
                  </a:cubicBezTo>
                  <a:cubicBezTo>
                    <a:pt x="81816" y="2174"/>
                    <a:pt x="82317" y="3344"/>
                    <a:pt x="82485" y="4515"/>
                  </a:cubicBezTo>
                  <a:cubicBezTo>
                    <a:pt x="83655" y="20065"/>
                    <a:pt x="85494" y="35448"/>
                    <a:pt x="85996" y="50998"/>
                  </a:cubicBezTo>
                  <a:cubicBezTo>
                    <a:pt x="86498" y="73069"/>
                    <a:pt x="76800" y="89957"/>
                    <a:pt x="57571" y="101327"/>
                  </a:cubicBezTo>
                  <a:cubicBezTo>
                    <a:pt x="53056" y="104002"/>
                    <a:pt x="48542" y="106510"/>
                    <a:pt x="43860" y="109018"/>
                  </a:cubicBezTo>
                  <a:cubicBezTo>
                    <a:pt x="28477" y="117044"/>
                    <a:pt x="13930" y="126241"/>
                    <a:pt x="721" y="139450"/>
                  </a:cubicBezTo>
                  <a:close/>
                </a:path>
              </a:pathLst>
            </a:custGeom>
            <a:grpFill/>
            <a:ln w="1646" cap="flat">
              <a:noFill/>
              <a:prstDash val="solid"/>
              <a:miter/>
            </a:ln>
          </p:spPr>
          <p:txBody>
            <a:bodyPr rtlCol="0" anchor="ctr"/>
            <a:lstStyle/>
            <a:p>
              <a:endParaRPr lang="en-US" dirty="0"/>
            </a:p>
          </p:txBody>
        </p:sp>
        <p:sp>
          <p:nvSpPr>
            <p:cNvPr id="60" name="Freeform: Shape 49">
              <a:extLst>
                <a:ext uri="{FF2B5EF4-FFF2-40B4-BE49-F238E27FC236}">
                  <a16:creationId xmlns:a16="http://schemas.microsoft.com/office/drawing/2014/main" id="{5F48C892-E444-2F41-B26F-71F730A9B4CB}"/>
                </a:ext>
              </a:extLst>
            </p:cNvPr>
            <p:cNvSpPr/>
            <p:nvPr/>
          </p:nvSpPr>
          <p:spPr>
            <a:xfrm>
              <a:off x="8545875" y="994607"/>
              <a:ext cx="85275" cy="142125"/>
            </a:xfrm>
            <a:custGeom>
              <a:avLst/>
              <a:gdLst>
                <a:gd name="connsiteX0" fmla="*/ 83275 w 85275"/>
                <a:gd name="connsiteY0" fmla="*/ 143463 h 142125"/>
                <a:gd name="connsiteX1" fmla="*/ 38297 w 85275"/>
                <a:gd name="connsiteY1" fmla="*/ 106343 h 142125"/>
                <a:gd name="connsiteX2" fmla="*/ 6 w 85275"/>
                <a:gd name="connsiteY2" fmla="*/ 43306 h 142125"/>
                <a:gd name="connsiteX3" fmla="*/ 3350 w 85275"/>
                <a:gd name="connsiteY3" fmla="*/ 0 h 142125"/>
                <a:gd name="connsiteX4" fmla="*/ 35956 w 85275"/>
                <a:gd name="connsiteY4" fmla="*/ 25583 h 142125"/>
                <a:gd name="connsiteX5" fmla="*/ 82941 w 85275"/>
                <a:gd name="connsiteY5" fmla="*/ 104504 h 142125"/>
                <a:gd name="connsiteX6" fmla="*/ 85616 w 85275"/>
                <a:gd name="connsiteY6" fmla="*/ 142961 h 142125"/>
                <a:gd name="connsiteX7" fmla="*/ 83275 w 85275"/>
                <a:gd name="connsiteY7" fmla="*/ 143463 h 1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75" h="142125">
                  <a:moveTo>
                    <a:pt x="83275" y="143463"/>
                  </a:moveTo>
                  <a:cubicBezTo>
                    <a:pt x="72239" y="126241"/>
                    <a:pt x="56355" y="115372"/>
                    <a:pt x="38297" y="106343"/>
                  </a:cubicBezTo>
                  <a:cubicBezTo>
                    <a:pt x="12547" y="93636"/>
                    <a:pt x="-328" y="72066"/>
                    <a:pt x="6" y="43306"/>
                  </a:cubicBezTo>
                  <a:cubicBezTo>
                    <a:pt x="174" y="28927"/>
                    <a:pt x="1678" y="14547"/>
                    <a:pt x="3350" y="0"/>
                  </a:cubicBezTo>
                  <a:cubicBezTo>
                    <a:pt x="12547" y="11203"/>
                    <a:pt x="24251" y="18225"/>
                    <a:pt x="35956" y="25583"/>
                  </a:cubicBezTo>
                  <a:cubicBezTo>
                    <a:pt x="64715" y="43975"/>
                    <a:pt x="78426" y="71731"/>
                    <a:pt x="82941" y="104504"/>
                  </a:cubicBezTo>
                  <a:cubicBezTo>
                    <a:pt x="84613" y="117212"/>
                    <a:pt x="84780" y="130086"/>
                    <a:pt x="85616" y="142961"/>
                  </a:cubicBezTo>
                  <a:cubicBezTo>
                    <a:pt x="84947" y="143129"/>
                    <a:pt x="84111" y="143296"/>
                    <a:pt x="83275" y="143463"/>
                  </a:cubicBezTo>
                  <a:close/>
                </a:path>
              </a:pathLst>
            </a:custGeom>
            <a:grpFill/>
            <a:ln w="1646" cap="flat">
              <a:noFill/>
              <a:prstDash val="solid"/>
              <a:miter/>
            </a:ln>
          </p:spPr>
          <p:txBody>
            <a:bodyPr rtlCol="0" anchor="ctr"/>
            <a:lstStyle/>
            <a:p>
              <a:endParaRPr lang="en-US"/>
            </a:p>
          </p:txBody>
        </p:sp>
        <p:sp>
          <p:nvSpPr>
            <p:cNvPr id="61" name="Freeform: Shape 50">
              <a:extLst>
                <a:ext uri="{FF2B5EF4-FFF2-40B4-BE49-F238E27FC236}">
                  <a16:creationId xmlns:a16="http://schemas.microsoft.com/office/drawing/2014/main" id="{564A2818-1F31-3846-8776-18A1AA855270}"/>
                </a:ext>
              </a:extLst>
            </p:cNvPr>
            <p:cNvSpPr/>
            <p:nvPr/>
          </p:nvSpPr>
          <p:spPr>
            <a:xfrm>
              <a:off x="8641442" y="989925"/>
              <a:ext cx="83603" cy="145469"/>
            </a:xfrm>
            <a:custGeom>
              <a:avLst/>
              <a:gdLst>
                <a:gd name="connsiteX0" fmla="*/ 248 w 83603"/>
                <a:gd name="connsiteY0" fmla="*/ 145469 h 145469"/>
                <a:gd name="connsiteX1" fmla="*/ 14628 w 83603"/>
                <a:gd name="connsiteY1" fmla="*/ 64040 h 145469"/>
                <a:gd name="connsiteX2" fmla="*/ 49072 w 83603"/>
                <a:gd name="connsiteY2" fmla="*/ 26251 h 145469"/>
                <a:gd name="connsiteX3" fmla="*/ 81510 w 83603"/>
                <a:gd name="connsiteY3" fmla="*/ 0 h 145469"/>
                <a:gd name="connsiteX4" fmla="*/ 82514 w 83603"/>
                <a:gd name="connsiteY4" fmla="*/ 10367 h 145469"/>
                <a:gd name="connsiteX5" fmla="*/ 84520 w 83603"/>
                <a:gd name="connsiteY5" fmla="*/ 43975 h 145469"/>
                <a:gd name="connsiteX6" fmla="*/ 45059 w 83603"/>
                <a:gd name="connsiteY6" fmla="*/ 108015 h 145469"/>
                <a:gd name="connsiteX7" fmla="*/ 10782 w 83603"/>
                <a:gd name="connsiteY7" fmla="*/ 132093 h 145469"/>
                <a:gd name="connsiteX8" fmla="*/ 248 w 83603"/>
                <a:gd name="connsiteY8" fmla="*/ 145469 h 1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03" h="145469">
                  <a:moveTo>
                    <a:pt x="248" y="145469"/>
                  </a:moveTo>
                  <a:cubicBezTo>
                    <a:pt x="-922" y="116208"/>
                    <a:pt x="1753" y="89288"/>
                    <a:pt x="14628" y="64040"/>
                  </a:cubicBezTo>
                  <a:cubicBezTo>
                    <a:pt x="22654" y="48323"/>
                    <a:pt x="34024" y="35448"/>
                    <a:pt x="49072" y="26251"/>
                  </a:cubicBezTo>
                  <a:cubicBezTo>
                    <a:pt x="60610" y="19229"/>
                    <a:pt x="71812" y="11872"/>
                    <a:pt x="81510" y="0"/>
                  </a:cubicBezTo>
                  <a:cubicBezTo>
                    <a:pt x="82012" y="4347"/>
                    <a:pt x="82346" y="7357"/>
                    <a:pt x="82514" y="10367"/>
                  </a:cubicBezTo>
                  <a:cubicBezTo>
                    <a:pt x="83182" y="21570"/>
                    <a:pt x="84353" y="32772"/>
                    <a:pt x="84520" y="43975"/>
                  </a:cubicBezTo>
                  <a:cubicBezTo>
                    <a:pt x="85022" y="73571"/>
                    <a:pt x="71478" y="94973"/>
                    <a:pt x="45059" y="108015"/>
                  </a:cubicBezTo>
                  <a:cubicBezTo>
                    <a:pt x="32352" y="114369"/>
                    <a:pt x="20313" y="121225"/>
                    <a:pt x="10782" y="132093"/>
                  </a:cubicBezTo>
                  <a:cubicBezTo>
                    <a:pt x="7772" y="136106"/>
                    <a:pt x="4596" y="140286"/>
                    <a:pt x="248" y="145469"/>
                  </a:cubicBezTo>
                  <a:close/>
                </a:path>
              </a:pathLst>
            </a:custGeom>
            <a:grpFill/>
            <a:ln w="1646" cap="flat">
              <a:noFill/>
              <a:prstDash val="solid"/>
              <a:miter/>
            </a:ln>
          </p:spPr>
          <p:txBody>
            <a:bodyPr rtlCol="0" anchor="ctr"/>
            <a:lstStyle/>
            <a:p>
              <a:endParaRPr lang="en-US"/>
            </a:p>
          </p:txBody>
        </p:sp>
        <p:sp>
          <p:nvSpPr>
            <p:cNvPr id="62" name="Freeform: Shape 51">
              <a:extLst>
                <a:ext uri="{FF2B5EF4-FFF2-40B4-BE49-F238E27FC236}">
                  <a16:creationId xmlns:a16="http://schemas.microsoft.com/office/drawing/2014/main" id="{D79FB91B-2D2E-2543-93A9-B55453BF4011}"/>
                </a:ext>
              </a:extLst>
            </p:cNvPr>
            <p:cNvSpPr/>
            <p:nvPr/>
          </p:nvSpPr>
          <p:spPr>
            <a:xfrm>
              <a:off x="8446173" y="1559597"/>
              <a:ext cx="51834" cy="110356"/>
            </a:xfrm>
            <a:custGeom>
              <a:avLst/>
              <a:gdLst>
                <a:gd name="connsiteX0" fmla="*/ 8580 w 51833"/>
                <a:gd name="connsiteY0" fmla="*/ 111694 h 110356"/>
                <a:gd name="connsiteX1" fmla="*/ 387 w 51833"/>
                <a:gd name="connsiteY1" fmla="*/ 77082 h 110356"/>
                <a:gd name="connsiteX2" fmla="*/ 53 w 51833"/>
                <a:gd name="connsiteY2" fmla="*/ 64709 h 110356"/>
                <a:gd name="connsiteX3" fmla="*/ 16606 w 51833"/>
                <a:gd name="connsiteY3" fmla="*/ 27422 h 110356"/>
                <a:gd name="connsiteX4" fmla="*/ 36838 w 51833"/>
                <a:gd name="connsiteY4" fmla="*/ 0 h 110356"/>
                <a:gd name="connsiteX5" fmla="*/ 39179 w 51833"/>
                <a:gd name="connsiteY5" fmla="*/ 3679 h 110356"/>
                <a:gd name="connsiteX6" fmla="*/ 51051 w 51833"/>
                <a:gd name="connsiteY6" fmla="*/ 36451 h 110356"/>
                <a:gd name="connsiteX7" fmla="*/ 41854 w 51833"/>
                <a:gd name="connsiteY7" fmla="*/ 74072 h 110356"/>
                <a:gd name="connsiteX8" fmla="*/ 26137 w 51833"/>
                <a:gd name="connsiteY8" fmla="*/ 90124 h 110356"/>
                <a:gd name="connsiteX9" fmla="*/ 8580 w 51833"/>
                <a:gd name="connsiteY9" fmla="*/ 111694 h 1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3" h="110356">
                  <a:moveTo>
                    <a:pt x="8580" y="111694"/>
                  </a:moveTo>
                  <a:cubicBezTo>
                    <a:pt x="3899" y="100658"/>
                    <a:pt x="1558" y="89121"/>
                    <a:pt x="387" y="77082"/>
                  </a:cubicBezTo>
                  <a:cubicBezTo>
                    <a:pt x="53" y="72902"/>
                    <a:pt x="220" y="68889"/>
                    <a:pt x="53" y="64709"/>
                  </a:cubicBezTo>
                  <a:cubicBezTo>
                    <a:pt x="-616" y="49493"/>
                    <a:pt x="5069" y="37120"/>
                    <a:pt x="16606" y="27422"/>
                  </a:cubicBezTo>
                  <a:cubicBezTo>
                    <a:pt x="25468" y="20065"/>
                    <a:pt x="32658" y="11704"/>
                    <a:pt x="36838" y="0"/>
                  </a:cubicBezTo>
                  <a:cubicBezTo>
                    <a:pt x="37842" y="1672"/>
                    <a:pt x="38845" y="2508"/>
                    <a:pt x="39179" y="3679"/>
                  </a:cubicBezTo>
                  <a:cubicBezTo>
                    <a:pt x="43192" y="14547"/>
                    <a:pt x="47874" y="25248"/>
                    <a:pt x="51051" y="36451"/>
                  </a:cubicBezTo>
                  <a:cubicBezTo>
                    <a:pt x="55064" y="50496"/>
                    <a:pt x="51887" y="63204"/>
                    <a:pt x="41854" y="74072"/>
                  </a:cubicBezTo>
                  <a:cubicBezTo>
                    <a:pt x="36671" y="79590"/>
                    <a:pt x="30986" y="84606"/>
                    <a:pt x="26137" y="90124"/>
                  </a:cubicBezTo>
                  <a:cubicBezTo>
                    <a:pt x="19783" y="97147"/>
                    <a:pt x="14433" y="104337"/>
                    <a:pt x="8580" y="111694"/>
                  </a:cubicBezTo>
                  <a:close/>
                </a:path>
              </a:pathLst>
            </a:custGeom>
            <a:grpFill/>
            <a:ln w="1646" cap="flat">
              <a:noFill/>
              <a:prstDash val="solid"/>
              <a:miter/>
            </a:ln>
          </p:spPr>
          <p:txBody>
            <a:bodyPr rtlCol="0" anchor="ctr"/>
            <a:lstStyle/>
            <a:p>
              <a:endParaRPr lang="en-US"/>
            </a:p>
          </p:txBody>
        </p:sp>
        <p:sp>
          <p:nvSpPr>
            <p:cNvPr id="63" name="Freeform: Shape 52">
              <a:extLst>
                <a:ext uri="{FF2B5EF4-FFF2-40B4-BE49-F238E27FC236}">
                  <a16:creationId xmlns:a16="http://schemas.microsoft.com/office/drawing/2014/main" id="{BE5C4AEC-08E6-B94A-BC05-B501A9218EA5}"/>
                </a:ext>
              </a:extLst>
            </p:cNvPr>
            <p:cNvSpPr/>
            <p:nvPr/>
          </p:nvSpPr>
          <p:spPr>
            <a:xfrm>
              <a:off x="8388584" y="1370821"/>
              <a:ext cx="51834" cy="112028"/>
            </a:xfrm>
            <a:custGeom>
              <a:avLst/>
              <a:gdLst>
                <a:gd name="connsiteX0" fmla="*/ 36407 w 51833"/>
                <a:gd name="connsiteY0" fmla="*/ 0 h 112028"/>
                <a:gd name="connsiteX1" fmla="*/ 49114 w 51833"/>
                <a:gd name="connsiteY1" fmla="*/ 32772 h 112028"/>
                <a:gd name="connsiteX2" fmla="*/ 39249 w 51833"/>
                <a:gd name="connsiteY2" fmla="*/ 78420 h 112028"/>
                <a:gd name="connsiteX3" fmla="*/ 8818 w 51833"/>
                <a:gd name="connsiteY3" fmla="*/ 113366 h 112028"/>
                <a:gd name="connsiteX4" fmla="*/ 1628 w 51833"/>
                <a:gd name="connsiteY4" fmla="*/ 83770 h 112028"/>
                <a:gd name="connsiteX5" fmla="*/ 457 w 51833"/>
                <a:gd name="connsiteY5" fmla="*/ 73236 h 112028"/>
                <a:gd name="connsiteX6" fmla="*/ 19519 w 51833"/>
                <a:gd name="connsiteY6" fmla="*/ 25248 h 112028"/>
                <a:gd name="connsiteX7" fmla="*/ 33230 w 51833"/>
                <a:gd name="connsiteY7" fmla="*/ 6354 h 112028"/>
                <a:gd name="connsiteX8" fmla="*/ 36407 w 51833"/>
                <a:gd name="connsiteY8" fmla="*/ 0 h 11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2028">
                  <a:moveTo>
                    <a:pt x="36407" y="0"/>
                  </a:moveTo>
                  <a:cubicBezTo>
                    <a:pt x="40921" y="11537"/>
                    <a:pt x="45269" y="22071"/>
                    <a:pt x="49114" y="32772"/>
                  </a:cubicBezTo>
                  <a:cubicBezTo>
                    <a:pt x="55301" y="49995"/>
                    <a:pt x="51623" y="64876"/>
                    <a:pt x="39249" y="78420"/>
                  </a:cubicBezTo>
                  <a:cubicBezTo>
                    <a:pt x="29050" y="89455"/>
                    <a:pt x="19352" y="101160"/>
                    <a:pt x="8818" y="113366"/>
                  </a:cubicBezTo>
                  <a:cubicBezTo>
                    <a:pt x="6477" y="103835"/>
                    <a:pt x="3969" y="93803"/>
                    <a:pt x="1628" y="83770"/>
                  </a:cubicBezTo>
                  <a:cubicBezTo>
                    <a:pt x="792" y="80259"/>
                    <a:pt x="792" y="76748"/>
                    <a:pt x="457" y="73236"/>
                  </a:cubicBezTo>
                  <a:cubicBezTo>
                    <a:pt x="-1883" y="53840"/>
                    <a:pt x="4805" y="38290"/>
                    <a:pt x="19519" y="25248"/>
                  </a:cubicBezTo>
                  <a:cubicBezTo>
                    <a:pt x="25204" y="20232"/>
                    <a:pt x="28882" y="12875"/>
                    <a:pt x="33230" y="6354"/>
                  </a:cubicBezTo>
                  <a:cubicBezTo>
                    <a:pt x="34400" y="4682"/>
                    <a:pt x="35069" y="2675"/>
                    <a:pt x="36407" y="0"/>
                  </a:cubicBezTo>
                  <a:close/>
                </a:path>
              </a:pathLst>
            </a:custGeom>
            <a:grpFill/>
            <a:ln w="1646" cap="flat">
              <a:noFill/>
              <a:prstDash val="solid"/>
              <a:miter/>
            </a:ln>
          </p:spPr>
          <p:txBody>
            <a:bodyPr rtlCol="0" anchor="ctr"/>
            <a:lstStyle/>
            <a:p>
              <a:endParaRPr lang="en-US"/>
            </a:p>
          </p:txBody>
        </p:sp>
        <p:sp>
          <p:nvSpPr>
            <p:cNvPr id="64" name="Freeform: Shape 53">
              <a:extLst>
                <a:ext uri="{FF2B5EF4-FFF2-40B4-BE49-F238E27FC236}">
                  <a16:creationId xmlns:a16="http://schemas.microsoft.com/office/drawing/2014/main" id="{2451DA4E-DDD6-004E-9738-C9325871741A}"/>
                </a:ext>
              </a:extLst>
            </p:cNvPr>
            <p:cNvSpPr/>
            <p:nvPr/>
          </p:nvSpPr>
          <p:spPr>
            <a:xfrm>
              <a:off x="8427183" y="1493885"/>
              <a:ext cx="51834" cy="112028"/>
            </a:xfrm>
            <a:custGeom>
              <a:avLst/>
              <a:gdLst>
                <a:gd name="connsiteX0" fmla="*/ 9345 w 51833"/>
                <a:gd name="connsiteY0" fmla="*/ 113366 h 112028"/>
                <a:gd name="connsiteX1" fmla="*/ 483 w 51833"/>
                <a:gd name="connsiteY1" fmla="*/ 56850 h 112028"/>
                <a:gd name="connsiteX2" fmla="*/ 13860 w 51833"/>
                <a:gd name="connsiteY2" fmla="*/ 30933 h 112028"/>
                <a:gd name="connsiteX3" fmla="*/ 35262 w 51833"/>
                <a:gd name="connsiteY3" fmla="*/ 0 h 112028"/>
                <a:gd name="connsiteX4" fmla="*/ 51648 w 51833"/>
                <a:gd name="connsiteY4" fmla="*/ 45815 h 112028"/>
                <a:gd name="connsiteX5" fmla="*/ 43288 w 51833"/>
                <a:gd name="connsiteY5" fmla="*/ 73069 h 112028"/>
                <a:gd name="connsiteX6" fmla="*/ 30079 w 51833"/>
                <a:gd name="connsiteY6" fmla="*/ 87616 h 112028"/>
                <a:gd name="connsiteX7" fmla="*/ 9345 w 51833"/>
                <a:gd name="connsiteY7" fmla="*/ 113366 h 11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33" h="112028">
                  <a:moveTo>
                    <a:pt x="9345" y="113366"/>
                  </a:moveTo>
                  <a:cubicBezTo>
                    <a:pt x="2155" y="95308"/>
                    <a:pt x="-1356" y="76413"/>
                    <a:pt x="483" y="56850"/>
                  </a:cubicBezTo>
                  <a:cubicBezTo>
                    <a:pt x="1486" y="46483"/>
                    <a:pt x="6335" y="37789"/>
                    <a:pt x="13860" y="30933"/>
                  </a:cubicBezTo>
                  <a:cubicBezTo>
                    <a:pt x="22889" y="22573"/>
                    <a:pt x="31416" y="14045"/>
                    <a:pt x="35262" y="0"/>
                  </a:cubicBezTo>
                  <a:cubicBezTo>
                    <a:pt x="42619" y="15885"/>
                    <a:pt x="49809" y="29930"/>
                    <a:pt x="51648" y="45815"/>
                  </a:cubicBezTo>
                  <a:cubicBezTo>
                    <a:pt x="52819" y="56014"/>
                    <a:pt x="49809" y="65210"/>
                    <a:pt x="43288" y="73069"/>
                  </a:cubicBezTo>
                  <a:cubicBezTo>
                    <a:pt x="39108" y="78085"/>
                    <a:pt x="34259" y="82600"/>
                    <a:pt x="30079" y="87616"/>
                  </a:cubicBezTo>
                  <a:cubicBezTo>
                    <a:pt x="23223" y="95976"/>
                    <a:pt x="16535" y="104504"/>
                    <a:pt x="9345" y="113366"/>
                  </a:cubicBezTo>
                  <a:close/>
                </a:path>
              </a:pathLst>
            </a:custGeom>
            <a:grpFill/>
            <a:ln w="1646" cap="flat">
              <a:noFill/>
              <a:prstDash val="solid"/>
              <a:miter/>
            </a:ln>
          </p:spPr>
          <p:txBody>
            <a:bodyPr rtlCol="0" anchor="ctr"/>
            <a:lstStyle/>
            <a:p>
              <a:endParaRPr lang="en-US" dirty="0"/>
            </a:p>
          </p:txBody>
        </p:sp>
        <p:sp>
          <p:nvSpPr>
            <p:cNvPr id="65" name="Freeform: Shape 54">
              <a:extLst>
                <a:ext uri="{FF2B5EF4-FFF2-40B4-BE49-F238E27FC236}">
                  <a16:creationId xmlns:a16="http://schemas.microsoft.com/office/drawing/2014/main" id="{21D3476F-F1FA-9741-80F6-2E5899672137}"/>
                </a:ext>
              </a:extLst>
            </p:cNvPr>
            <p:cNvSpPr/>
            <p:nvPr/>
          </p:nvSpPr>
          <p:spPr>
            <a:xfrm>
              <a:off x="8408316" y="1434192"/>
              <a:ext cx="51834" cy="110356"/>
            </a:xfrm>
            <a:custGeom>
              <a:avLst/>
              <a:gdLst>
                <a:gd name="connsiteX0" fmla="*/ 35569 w 51833"/>
                <a:gd name="connsiteY0" fmla="*/ 0 h 110356"/>
                <a:gd name="connsiteX1" fmla="*/ 51621 w 51833"/>
                <a:gd name="connsiteY1" fmla="*/ 42972 h 110356"/>
                <a:gd name="connsiteX2" fmla="*/ 41087 w 51833"/>
                <a:gd name="connsiteY2" fmla="*/ 73905 h 110356"/>
                <a:gd name="connsiteX3" fmla="*/ 22193 w 51833"/>
                <a:gd name="connsiteY3" fmla="*/ 94639 h 110356"/>
                <a:gd name="connsiteX4" fmla="*/ 9987 w 51833"/>
                <a:gd name="connsiteY4" fmla="*/ 111861 h 110356"/>
                <a:gd name="connsiteX5" fmla="*/ 958 w 51833"/>
                <a:gd name="connsiteY5" fmla="*/ 77751 h 110356"/>
                <a:gd name="connsiteX6" fmla="*/ 122 w 51833"/>
                <a:gd name="connsiteY6" fmla="*/ 66046 h 110356"/>
                <a:gd name="connsiteX7" fmla="*/ 16174 w 51833"/>
                <a:gd name="connsiteY7" fmla="*/ 26920 h 110356"/>
                <a:gd name="connsiteX8" fmla="*/ 35569 w 51833"/>
                <a:gd name="connsiteY8" fmla="*/ 0 h 1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0356">
                  <a:moveTo>
                    <a:pt x="35569" y="0"/>
                  </a:moveTo>
                  <a:cubicBezTo>
                    <a:pt x="42592" y="13878"/>
                    <a:pt x="49615" y="27422"/>
                    <a:pt x="51621" y="42972"/>
                  </a:cubicBezTo>
                  <a:cubicBezTo>
                    <a:pt x="53126" y="54844"/>
                    <a:pt x="48946" y="65210"/>
                    <a:pt x="41087" y="73905"/>
                  </a:cubicBezTo>
                  <a:cubicBezTo>
                    <a:pt x="34901" y="80928"/>
                    <a:pt x="28212" y="87449"/>
                    <a:pt x="22193" y="94639"/>
                  </a:cubicBezTo>
                  <a:cubicBezTo>
                    <a:pt x="17846" y="99989"/>
                    <a:pt x="14167" y="105842"/>
                    <a:pt x="9987" y="111861"/>
                  </a:cubicBezTo>
                  <a:cubicBezTo>
                    <a:pt x="4971" y="100993"/>
                    <a:pt x="2463" y="89455"/>
                    <a:pt x="958" y="77751"/>
                  </a:cubicBezTo>
                  <a:cubicBezTo>
                    <a:pt x="456" y="73905"/>
                    <a:pt x="289" y="69892"/>
                    <a:pt x="122" y="66046"/>
                  </a:cubicBezTo>
                  <a:cubicBezTo>
                    <a:pt x="-881" y="50329"/>
                    <a:pt x="4302" y="37120"/>
                    <a:pt x="16174" y="26920"/>
                  </a:cubicBezTo>
                  <a:cubicBezTo>
                    <a:pt x="24701" y="19563"/>
                    <a:pt x="31389" y="11036"/>
                    <a:pt x="35569" y="0"/>
                  </a:cubicBezTo>
                  <a:close/>
                </a:path>
              </a:pathLst>
            </a:custGeom>
            <a:grpFill/>
            <a:ln w="1646" cap="flat">
              <a:noFill/>
              <a:prstDash val="solid"/>
              <a:miter/>
            </a:ln>
          </p:spPr>
          <p:txBody>
            <a:bodyPr rtlCol="0" anchor="ctr"/>
            <a:lstStyle/>
            <a:p>
              <a:endParaRPr lang="en-US"/>
            </a:p>
          </p:txBody>
        </p:sp>
        <p:sp>
          <p:nvSpPr>
            <p:cNvPr id="66" name="Freeform: Shape 55">
              <a:extLst>
                <a:ext uri="{FF2B5EF4-FFF2-40B4-BE49-F238E27FC236}">
                  <a16:creationId xmlns:a16="http://schemas.microsoft.com/office/drawing/2014/main" id="{85AF5138-109D-AF4E-884B-44BC03A4FBB6}"/>
                </a:ext>
              </a:extLst>
            </p:cNvPr>
            <p:cNvSpPr/>
            <p:nvPr/>
          </p:nvSpPr>
          <p:spPr>
            <a:xfrm>
              <a:off x="8369115" y="1309456"/>
              <a:ext cx="51834" cy="113700"/>
            </a:xfrm>
            <a:custGeom>
              <a:avLst/>
              <a:gdLst>
                <a:gd name="connsiteX0" fmla="*/ 36312 w 51833"/>
                <a:gd name="connsiteY0" fmla="*/ 0 h 113700"/>
                <a:gd name="connsiteX1" fmla="*/ 50191 w 51833"/>
                <a:gd name="connsiteY1" fmla="*/ 37454 h 113700"/>
                <a:gd name="connsiteX2" fmla="*/ 40994 w 51833"/>
                <a:gd name="connsiteY2" fmla="*/ 76580 h 113700"/>
                <a:gd name="connsiteX3" fmla="*/ 19257 w 51833"/>
                <a:gd name="connsiteY3" fmla="*/ 100825 h 113700"/>
                <a:gd name="connsiteX4" fmla="*/ 10228 w 51833"/>
                <a:gd name="connsiteY4" fmla="*/ 114369 h 113700"/>
                <a:gd name="connsiteX5" fmla="*/ 697 w 51833"/>
                <a:gd name="connsiteY5" fmla="*/ 76915 h 113700"/>
                <a:gd name="connsiteX6" fmla="*/ 21598 w 51833"/>
                <a:gd name="connsiteY6" fmla="*/ 23576 h 113700"/>
                <a:gd name="connsiteX7" fmla="*/ 33135 w 51833"/>
                <a:gd name="connsiteY7" fmla="*/ 7190 h 113700"/>
                <a:gd name="connsiteX8" fmla="*/ 36312 w 51833"/>
                <a:gd name="connsiteY8" fmla="*/ 0 h 1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3700">
                  <a:moveTo>
                    <a:pt x="36312" y="0"/>
                  </a:moveTo>
                  <a:cubicBezTo>
                    <a:pt x="41329" y="13377"/>
                    <a:pt x="46178" y="25248"/>
                    <a:pt x="50191" y="37454"/>
                  </a:cubicBezTo>
                  <a:cubicBezTo>
                    <a:pt x="54872" y="52168"/>
                    <a:pt x="51027" y="65210"/>
                    <a:pt x="40994" y="76580"/>
                  </a:cubicBezTo>
                  <a:cubicBezTo>
                    <a:pt x="33804" y="84606"/>
                    <a:pt x="26280" y="92632"/>
                    <a:pt x="19257" y="100825"/>
                  </a:cubicBezTo>
                  <a:cubicBezTo>
                    <a:pt x="15913" y="104838"/>
                    <a:pt x="13405" y="109520"/>
                    <a:pt x="10228" y="114369"/>
                  </a:cubicBezTo>
                  <a:cubicBezTo>
                    <a:pt x="4543" y="102163"/>
                    <a:pt x="2370" y="89623"/>
                    <a:pt x="697" y="76915"/>
                  </a:cubicBezTo>
                  <a:cubicBezTo>
                    <a:pt x="-2312" y="55178"/>
                    <a:pt x="4376" y="37621"/>
                    <a:pt x="21598" y="23576"/>
                  </a:cubicBezTo>
                  <a:cubicBezTo>
                    <a:pt x="26614" y="19563"/>
                    <a:pt x="29457" y="12875"/>
                    <a:pt x="33135" y="7190"/>
                  </a:cubicBezTo>
                  <a:cubicBezTo>
                    <a:pt x="34306" y="5518"/>
                    <a:pt x="34975" y="3344"/>
                    <a:pt x="36312" y="0"/>
                  </a:cubicBezTo>
                  <a:close/>
                </a:path>
              </a:pathLst>
            </a:custGeom>
            <a:grpFill/>
            <a:ln w="1646" cap="flat">
              <a:noFill/>
              <a:prstDash val="solid"/>
              <a:miter/>
            </a:ln>
          </p:spPr>
          <p:txBody>
            <a:bodyPr rtlCol="0" anchor="ctr"/>
            <a:lstStyle/>
            <a:p>
              <a:endParaRPr lang="en-US"/>
            </a:p>
          </p:txBody>
        </p:sp>
        <p:sp>
          <p:nvSpPr>
            <p:cNvPr id="67" name="Freeform: Shape 56">
              <a:extLst>
                <a:ext uri="{FF2B5EF4-FFF2-40B4-BE49-F238E27FC236}">
                  <a16:creationId xmlns:a16="http://schemas.microsoft.com/office/drawing/2014/main" id="{F066A33E-1089-C046-BC90-D9B50C560176}"/>
                </a:ext>
              </a:extLst>
            </p:cNvPr>
            <p:cNvSpPr/>
            <p:nvPr/>
          </p:nvSpPr>
          <p:spPr>
            <a:xfrm>
              <a:off x="8352092" y="1251268"/>
              <a:ext cx="46818" cy="115372"/>
            </a:xfrm>
            <a:custGeom>
              <a:avLst/>
              <a:gdLst>
                <a:gd name="connsiteX0" fmla="*/ 9360 w 46817"/>
                <a:gd name="connsiteY0" fmla="*/ 116376 h 115372"/>
                <a:gd name="connsiteX1" fmla="*/ 21399 w 46817"/>
                <a:gd name="connsiteY1" fmla="*/ 18393 h 115372"/>
                <a:gd name="connsiteX2" fmla="*/ 34107 w 46817"/>
                <a:gd name="connsiteY2" fmla="*/ 0 h 115372"/>
                <a:gd name="connsiteX3" fmla="*/ 47651 w 46817"/>
                <a:gd name="connsiteY3" fmla="*/ 52336 h 115372"/>
                <a:gd name="connsiteX4" fmla="*/ 32937 w 46817"/>
                <a:gd name="connsiteY4" fmla="*/ 80092 h 115372"/>
                <a:gd name="connsiteX5" fmla="*/ 9360 w 46817"/>
                <a:gd name="connsiteY5" fmla="*/ 116376 h 11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17" h="115372">
                  <a:moveTo>
                    <a:pt x="9360" y="116376"/>
                  </a:moveTo>
                  <a:cubicBezTo>
                    <a:pt x="-5019" y="81429"/>
                    <a:pt x="-4183" y="44477"/>
                    <a:pt x="21399" y="18393"/>
                  </a:cubicBezTo>
                  <a:cubicBezTo>
                    <a:pt x="26415" y="13377"/>
                    <a:pt x="29592" y="6521"/>
                    <a:pt x="34107" y="0"/>
                  </a:cubicBezTo>
                  <a:cubicBezTo>
                    <a:pt x="40795" y="16888"/>
                    <a:pt x="50326" y="32940"/>
                    <a:pt x="47651" y="52336"/>
                  </a:cubicBezTo>
                  <a:cubicBezTo>
                    <a:pt x="45979" y="63371"/>
                    <a:pt x="40962" y="72735"/>
                    <a:pt x="32937" y="80092"/>
                  </a:cubicBezTo>
                  <a:cubicBezTo>
                    <a:pt x="21901" y="89957"/>
                    <a:pt x="13541" y="101160"/>
                    <a:pt x="9360" y="116376"/>
                  </a:cubicBezTo>
                  <a:close/>
                </a:path>
              </a:pathLst>
            </a:custGeom>
            <a:grpFill/>
            <a:ln w="1646" cap="flat">
              <a:noFill/>
              <a:prstDash val="solid"/>
              <a:miter/>
            </a:ln>
          </p:spPr>
          <p:txBody>
            <a:bodyPr rtlCol="0" anchor="ctr"/>
            <a:lstStyle/>
            <a:p>
              <a:endParaRPr lang="en-US"/>
            </a:p>
          </p:txBody>
        </p:sp>
        <p:sp>
          <p:nvSpPr>
            <p:cNvPr id="68" name="Freeform: Shape 57">
              <a:extLst>
                <a:ext uri="{FF2B5EF4-FFF2-40B4-BE49-F238E27FC236}">
                  <a16:creationId xmlns:a16="http://schemas.microsoft.com/office/drawing/2014/main" id="{DAB0CE51-45C3-A04B-924D-1D13C9C02A3F}"/>
                </a:ext>
              </a:extLst>
            </p:cNvPr>
            <p:cNvSpPr/>
            <p:nvPr/>
          </p:nvSpPr>
          <p:spPr>
            <a:xfrm rot="13742829">
              <a:off x="8629559" y="1514494"/>
              <a:ext cx="170550" cy="576862"/>
            </a:xfrm>
            <a:custGeom>
              <a:avLst/>
              <a:gdLst>
                <a:gd name="connsiteX0" fmla="*/ 165367 w 170550"/>
                <a:gd name="connsiteY0" fmla="*/ 577363 h 576861"/>
                <a:gd name="connsiteX1" fmla="*/ 161521 w 170550"/>
                <a:gd name="connsiteY1" fmla="*/ 533388 h 576861"/>
                <a:gd name="connsiteX2" fmla="*/ 121392 w 170550"/>
                <a:gd name="connsiteY2" fmla="*/ 341937 h 576861"/>
                <a:gd name="connsiteX3" fmla="*/ 2675 w 170550"/>
                <a:gd name="connsiteY3" fmla="*/ 10868 h 576861"/>
                <a:gd name="connsiteX4" fmla="*/ 0 w 170550"/>
                <a:gd name="connsiteY4" fmla="*/ 0 h 576861"/>
                <a:gd name="connsiteX5" fmla="*/ 28759 w 170550"/>
                <a:gd name="connsiteY5" fmla="*/ 46316 h 576861"/>
                <a:gd name="connsiteX6" fmla="*/ 138280 w 170550"/>
                <a:gd name="connsiteY6" fmla="*/ 279903 h 576861"/>
                <a:gd name="connsiteX7" fmla="*/ 170216 w 170550"/>
                <a:gd name="connsiteY7" fmla="*/ 517838 h 576861"/>
                <a:gd name="connsiteX8" fmla="*/ 166538 w 170550"/>
                <a:gd name="connsiteY8" fmla="*/ 571845 h 576861"/>
                <a:gd name="connsiteX9" fmla="*/ 165367 w 170550"/>
                <a:gd name="connsiteY9" fmla="*/ 577363 h 5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550" h="576861">
                  <a:moveTo>
                    <a:pt x="165367" y="577363"/>
                  </a:moveTo>
                  <a:cubicBezTo>
                    <a:pt x="164029" y="561646"/>
                    <a:pt x="162692" y="547433"/>
                    <a:pt x="161521" y="533388"/>
                  </a:cubicBezTo>
                  <a:cubicBezTo>
                    <a:pt x="155836" y="468010"/>
                    <a:pt x="141122" y="404472"/>
                    <a:pt x="121392" y="341937"/>
                  </a:cubicBezTo>
                  <a:cubicBezTo>
                    <a:pt x="86278" y="229909"/>
                    <a:pt x="45146" y="120221"/>
                    <a:pt x="2675" y="10868"/>
                  </a:cubicBezTo>
                  <a:cubicBezTo>
                    <a:pt x="1338" y="7524"/>
                    <a:pt x="167" y="4013"/>
                    <a:pt x="0" y="0"/>
                  </a:cubicBezTo>
                  <a:cubicBezTo>
                    <a:pt x="9698" y="15383"/>
                    <a:pt x="19563" y="30766"/>
                    <a:pt x="28759" y="46316"/>
                  </a:cubicBezTo>
                  <a:cubicBezTo>
                    <a:pt x="73069" y="120556"/>
                    <a:pt x="110691" y="197805"/>
                    <a:pt x="138280" y="279903"/>
                  </a:cubicBezTo>
                  <a:cubicBezTo>
                    <a:pt x="164364" y="357153"/>
                    <a:pt x="176068" y="436241"/>
                    <a:pt x="170216" y="517838"/>
                  </a:cubicBezTo>
                  <a:cubicBezTo>
                    <a:pt x="168878" y="535896"/>
                    <a:pt x="167875" y="553787"/>
                    <a:pt x="166538" y="571845"/>
                  </a:cubicBezTo>
                  <a:cubicBezTo>
                    <a:pt x="166370" y="573016"/>
                    <a:pt x="165869" y="574521"/>
                    <a:pt x="165367" y="577363"/>
                  </a:cubicBezTo>
                  <a:close/>
                </a:path>
              </a:pathLst>
            </a:custGeom>
            <a:grpFill/>
            <a:ln w="1646" cap="flat">
              <a:no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2A81EB77-0C0C-C048-AC9B-CA436D80FE10}"/>
              </a:ext>
            </a:extLst>
          </p:cNvPr>
          <p:cNvGrpSpPr/>
          <p:nvPr/>
        </p:nvGrpSpPr>
        <p:grpSpPr>
          <a:xfrm>
            <a:off x="2544622" y="4872392"/>
            <a:ext cx="4076411" cy="1191037"/>
            <a:chOff x="4822352" y="1916832"/>
            <a:chExt cx="3422056" cy="1191037"/>
          </a:xfrm>
        </p:grpSpPr>
        <p:sp>
          <p:nvSpPr>
            <p:cNvPr id="70" name="Text Placeholder 10">
              <a:extLst>
                <a:ext uri="{FF2B5EF4-FFF2-40B4-BE49-F238E27FC236}">
                  <a16:creationId xmlns:a16="http://schemas.microsoft.com/office/drawing/2014/main" id="{B9C78E46-144A-5144-813C-42A14823835F}"/>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2"/>
                  </a:solidFill>
                  <a:cs typeface="Arial" pitchFamily="34" charset="0"/>
                </a:rPr>
                <a:t>Diabetic Patients</a:t>
              </a:r>
            </a:p>
          </p:txBody>
        </p:sp>
        <p:sp>
          <p:nvSpPr>
            <p:cNvPr id="71" name="TextBox 70">
              <a:extLst>
                <a:ext uri="{FF2B5EF4-FFF2-40B4-BE49-F238E27FC236}">
                  <a16:creationId xmlns:a16="http://schemas.microsoft.com/office/drawing/2014/main" id="{441376BD-6566-A74B-84EE-8D7A7674DCAF}"/>
                </a:ext>
              </a:extLst>
            </p:cNvPr>
            <p:cNvSpPr txBox="1"/>
            <p:nvPr/>
          </p:nvSpPr>
          <p:spPr>
            <a:xfrm>
              <a:off x="4822352" y="2276872"/>
              <a:ext cx="3422056" cy="830997"/>
            </a:xfrm>
            <a:prstGeom prst="rect">
              <a:avLst/>
            </a:prstGeom>
            <a:noFill/>
          </p:spPr>
          <p:txBody>
            <a:bodyPr wrap="square" rtlCol="0">
              <a:spAutoFit/>
            </a:bodyPr>
            <a:lstStyle/>
            <a:p>
              <a:r>
                <a:rPr lang="en-US" altLang="ko-KR" sz="1200" b="1" dirty="0">
                  <a:solidFill>
                    <a:schemeClr val="bg1"/>
                  </a:solidFill>
                  <a:cs typeface="Arial" pitchFamily="34" charset="0"/>
                </a:rPr>
                <a:t>As the app provides information about the amount of carbs in the food, diabetic patients will be able to calculate the units of insulin. For example (divide the grams of carbs by 20)</a:t>
              </a:r>
            </a:p>
          </p:txBody>
        </p:sp>
      </p:grpSp>
    </p:spTree>
    <p:extLst>
      <p:ext uri="{BB962C8B-B14F-4D97-AF65-F5344CB8AC3E}">
        <p14:creationId xmlns:p14="http://schemas.microsoft.com/office/powerpoint/2010/main" val="224135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2CA03CA-C9F0-8943-B88D-0BCE05FD6544}"/>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b="1" dirty="0">
                <a:solidFill>
                  <a:schemeClr val="accent2"/>
                </a:solidFill>
              </a:rPr>
              <a:t>Pitfalls</a:t>
            </a:r>
            <a:endParaRPr lang="en-US" altLang="ko-KR" b="1" dirty="0">
              <a:solidFill>
                <a:schemeClr val="accent2"/>
              </a:solidFill>
              <a:latin typeface="Arial Black" panose="020B0A04020102020204" pitchFamily="34" charset="0"/>
            </a:endParaRPr>
          </a:p>
        </p:txBody>
      </p:sp>
      <p:grpSp>
        <p:nvGrpSpPr>
          <p:cNvPr id="36" name="Group 35">
            <a:extLst>
              <a:ext uri="{FF2B5EF4-FFF2-40B4-BE49-F238E27FC236}">
                <a16:creationId xmlns:a16="http://schemas.microsoft.com/office/drawing/2014/main" id="{B456C5D1-29F8-9049-84F9-9512642CB627}"/>
              </a:ext>
            </a:extLst>
          </p:cNvPr>
          <p:cNvGrpSpPr/>
          <p:nvPr/>
        </p:nvGrpSpPr>
        <p:grpSpPr>
          <a:xfrm flipH="1" flipV="1">
            <a:off x="538385" y="1012480"/>
            <a:ext cx="9988365" cy="169549"/>
            <a:chOff x="4886960" y="3310420"/>
            <a:chExt cx="6133320" cy="230341"/>
          </a:xfrm>
          <a:solidFill>
            <a:schemeClr val="accent3"/>
          </a:solidFill>
        </p:grpSpPr>
        <p:sp>
          <p:nvSpPr>
            <p:cNvPr id="37" name="Rectangle 36">
              <a:extLst>
                <a:ext uri="{FF2B5EF4-FFF2-40B4-BE49-F238E27FC236}">
                  <a16:creationId xmlns:a16="http://schemas.microsoft.com/office/drawing/2014/main" id="{EB18B248-7F75-EC43-A828-5B4E67E6B435}"/>
                </a:ext>
              </a:extLst>
            </p:cNvPr>
            <p:cNvSpPr/>
            <p:nvPr/>
          </p:nvSpPr>
          <p:spPr>
            <a:xfrm>
              <a:off x="4886960" y="3378200"/>
              <a:ext cx="466344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8" name="Rectangle: Rounded Corners 32">
              <a:extLst>
                <a:ext uri="{FF2B5EF4-FFF2-40B4-BE49-F238E27FC236}">
                  <a16:creationId xmlns:a16="http://schemas.microsoft.com/office/drawing/2014/main" id="{5B09F2FA-4B5A-A04C-8128-D007E7C9DF63}"/>
                </a:ext>
              </a:extLst>
            </p:cNvPr>
            <p:cNvSpPr/>
            <p:nvPr/>
          </p:nvSpPr>
          <p:spPr>
            <a:xfrm>
              <a:off x="7819880" y="3310420"/>
              <a:ext cx="320040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nvGrpSpPr>
          <p:cNvPr id="42" name="Group 41">
            <a:extLst>
              <a:ext uri="{FF2B5EF4-FFF2-40B4-BE49-F238E27FC236}">
                <a16:creationId xmlns:a16="http://schemas.microsoft.com/office/drawing/2014/main" id="{B3B84D8B-7538-694E-B1B7-6ED7302263C9}"/>
              </a:ext>
            </a:extLst>
          </p:cNvPr>
          <p:cNvGrpSpPr/>
          <p:nvPr/>
        </p:nvGrpSpPr>
        <p:grpSpPr>
          <a:xfrm>
            <a:off x="538385" y="1521774"/>
            <a:ext cx="3687927" cy="667817"/>
            <a:chOff x="4822352" y="1916832"/>
            <a:chExt cx="3422056" cy="667817"/>
          </a:xfrm>
        </p:grpSpPr>
        <p:sp>
          <p:nvSpPr>
            <p:cNvPr id="43" name="Text Placeholder 10">
              <a:extLst>
                <a:ext uri="{FF2B5EF4-FFF2-40B4-BE49-F238E27FC236}">
                  <a16:creationId xmlns:a16="http://schemas.microsoft.com/office/drawing/2014/main" id="{D02A7AA0-D742-FF41-94D7-56274F7FFA5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2"/>
                  </a:solidFill>
                  <a:cs typeface="Arial" pitchFamily="34" charset="0"/>
                </a:rPr>
                <a:t>Misclassification</a:t>
              </a:r>
            </a:p>
          </p:txBody>
        </p:sp>
        <p:sp>
          <p:nvSpPr>
            <p:cNvPr id="44" name="TextBox 43">
              <a:extLst>
                <a:ext uri="{FF2B5EF4-FFF2-40B4-BE49-F238E27FC236}">
                  <a16:creationId xmlns:a16="http://schemas.microsoft.com/office/drawing/2014/main" id="{745FC5F3-B004-AD47-B05C-0357E8E9C3C7}"/>
                </a:ext>
              </a:extLst>
            </p:cNvPr>
            <p:cNvSpPr txBox="1"/>
            <p:nvPr/>
          </p:nvSpPr>
          <p:spPr>
            <a:xfrm>
              <a:off x="4822352" y="2276872"/>
              <a:ext cx="3422056" cy="307777"/>
            </a:xfrm>
            <a:prstGeom prst="rect">
              <a:avLst/>
            </a:prstGeom>
            <a:noFill/>
          </p:spPr>
          <p:txBody>
            <a:bodyPr wrap="square" rtlCol="0">
              <a:spAutoFit/>
            </a:bodyPr>
            <a:lstStyle/>
            <a:p>
              <a:r>
                <a:rPr lang="en-US" altLang="ko-KR" sz="1400" dirty="0">
                  <a:solidFill>
                    <a:schemeClr val="bg1"/>
                  </a:solidFill>
                  <a:cs typeface="Arial" pitchFamily="34" charset="0"/>
                </a:rPr>
                <a:t>Current Accuracy of 42 percent</a:t>
              </a:r>
            </a:p>
          </p:txBody>
        </p:sp>
      </p:grpSp>
      <p:grpSp>
        <p:nvGrpSpPr>
          <p:cNvPr id="45" name="Group 44">
            <a:extLst>
              <a:ext uri="{FF2B5EF4-FFF2-40B4-BE49-F238E27FC236}">
                <a16:creationId xmlns:a16="http://schemas.microsoft.com/office/drawing/2014/main" id="{78D43A7B-B57B-6542-B50B-AA76728F6007}"/>
              </a:ext>
            </a:extLst>
          </p:cNvPr>
          <p:cNvGrpSpPr/>
          <p:nvPr/>
        </p:nvGrpSpPr>
        <p:grpSpPr>
          <a:xfrm>
            <a:off x="538385" y="2761183"/>
            <a:ext cx="4044766" cy="1314147"/>
            <a:chOff x="4822352" y="1916832"/>
            <a:chExt cx="3422056" cy="1314147"/>
          </a:xfrm>
        </p:grpSpPr>
        <p:sp>
          <p:nvSpPr>
            <p:cNvPr id="47" name="Text Placeholder 10">
              <a:extLst>
                <a:ext uri="{FF2B5EF4-FFF2-40B4-BE49-F238E27FC236}">
                  <a16:creationId xmlns:a16="http://schemas.microsoft.com/office/drawing/2014/main" id="{F8C4DBBD-AD32-B142-AFDE-0500791B6F7F}"/>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2"/>
                  </a:solidFill>
                  <a:cs typeface="Arial" pitchFamily="34" charset="0"/>
                </a:rPr>
                <a:t>Cost of misclassification</a:t>
              </a:r>
            </a:p>
          </p:txBody>
        </p:sp>
        <p:sp>
          <p:nvSpPr>
            <p:cNvPr id="48" name="TextBox 47">
              <a:extLst>
                <a:ext uri="{FF2B5EF4-FFF2-40B4-BE49-F238E27FC236}">
                  <a16:creationId xmlns:a16="http://schemas.microsoft.com/office/drawing/2014/main" id="{7ADB70CC-23BD-7549-B3F0-2DF3CA459EA0}"/>
                </a:ext>
              </a:extLst>
            </p:cNvPr>
            <p:cNvSpPr txBox="1"/>
            <p:nvPr/>
          </p:nvSpPr>
          <p:spPr>
            <a:xfrm>
              <a:off x="4822352" y="2276872"/>
              <a:ext cx="3422056" cy="954107"/>
            </a:xfrm>
            <a:prstGeom prst="rect">
              <a:avLst/>
            </a:prstGeom>
            <a:noFill/>
          </p:spPr>
          <p:txBody>
            <a:bodyPr wrap="square" rtlCol="0">
              <a:spAutoFit/>
            </a:bodyPr>
            <a:lstStyle/>
            <a:p>
              <a:r>
                <a:rPr lang="en-US" altLang="ko-KR" sz="1400" dirty="0">
                  <a:solidFill>
                    <a:schemeClr val="bg1"/>
                  </a:solidFill>
                  <a:cs typeface="Arial" pitchFamily="34" charset="0"/>
                </a:rPr>
                <a:t>Financial and health implications of taking wrong amount of insulin dosage</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Always consult the expert</a:t>
              </a:r>
            </a:p>
          </p:txBody>
        </p:sp>
      </p:grpSp>
    </p:spTree>
    <p:extLst>
      <p:ext uri="{BB962C8B-B14F-4D97-AF65-F5344CB8AC3E}">
        <p14:creationId xmlns:p14="http://schemas.microsoft.com/office/powerpoint/2010/main" val="4169082968"/>
      </p:ext>
    </p:extLst>
  </p:cSld>
  <p:clrMapOvr>
    <a:masterClrMapping/>
  </p:clrMapOvr>
</p:sld>
</file>

<file path=ppt/theme/theme1.xml><?xml version="1.0" encoding="utf-8"?>
<a:theme xmlns:a="http://schemas.openxmlformats.org/drawingml/2006/main" name="Cover and End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5852</TotalTime>
  <Words>161</Words>
  <Application>Microsoft Macintosh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10</vt:i4>
      </vt:variant>
    </vt:vector>
  </HeadingPairs>
  <TitlesOfParts>
    <vt:vector size="15" baseType="lpstr">
      <vt:lpstr>Arial</vt:lpstr>
      <vt:lpstr>Arial Black</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Office User</cp:lastModifiedBy>
  <cp:revision>150</cp:revision>
  <dcterms:created xsi:type="dcterms:W3CDTF">2019-01-14T06:35:35Z</dcterms:created>
  <dcterms:modified xsi:type="dcterms:W3CDTF">2020-03-02T15:17:05Z</dcterms:modified>
</cp:coreProperties>
</file>